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" showSpecialPlsOnTitleSld="0" rtl="1" saveSubsetFonts="1" autoCompressPictures="0">
  <p:sldMasterIdLst>
    <p:sldMasterId id="2147483651" r:id="rId1"/>
  </p:sldMasterIdLst>
  <p:notesMasterIdLst>
    <p:notesMasterId r:id="rId3"/>
  </p:notesMasterIdLst>
  <p:sldIdLst>
    <p:sldId id="3376" r:id="rId2"/>
  </p:sldIdLst>
  <p:sldSz cx="6858000" cy="9906000" type="A4"/>
  <p:notesSz cx="6858000" cy="9144000"/>
  <p:custDataLst>
    <p:tags r:id="rId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078A6"/>
    <a:srgbClr val="7258A4"/>
    <a:srgbClr val="5BAFD1"/>
    <a:srgbClr val="351375"/>
    <a:srgbClr val="6ACEE2"/>
    <a:srgbClr val="FFFFFF"/>
    <a:srgbClr val="F2F2F2"/>
    <a:srgbClr val="003944"/>
    <a:srgbClr val="227F9B"/>
    <a:srgbClr val="7A8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نمط متوسط 2 - تميي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990" autoAdjust="0"/>
    <p:restoredTop sz="96327" autoAdjust="0"/>
  </p:normalViewPr>
  <p:slideViewPr>
    <p:cSldViewPr snapToGrid="0">
      <p:cViewPr>
        <p:scale>
          <a:sx n="75" d="100"/>
          <a:sy n="75" d="100"/>
        </p:scale>
        <p:origin x="2632" y="4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8AD14096-85D5-1A41-A81E-8927B3DC3F9B}" type="datetimeFigureOut">
              <a:rPr lang="ar-SA" smtClean="0"/>
              <a:t>13 جمادى الأولى، 1447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20A1FB80-07FC-4248-9F79-946C4FB262F6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6284873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عنوان ومحتوى">
    <p:bg>
      <p:bgPr>
        <a:solidFill>
          <a:schemeClr val="bg1">
            <a:lumMod val="95000"/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>
            <a:extLst>
              <a:ext uri="{FF2B5EF4-FFF2-40B4-BE49-F238E27FC236}">
                <a16:creationId xmlns:a16="http://schemas.microsoft.com/office/drawing/2014/main" id="{138B31C5-F20E-F487-145A-1856089FFF7E}"/>
              </a:ext>
            </a:extLst>
          </p:cNvPr>
          <p:cNvSpPr/>
          <p:nvPr userDrawn="1"/>
        </p:nvSpPr>
        <p:spPr>
          <a:xfrm>
            <a:off x="257175" y="257575"/>
            <a:ext cx="6343650" cy="939085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23" rtl="1" eaLnBrk="1" latinLnBrk="0" hangingPunct="1"/>
            <a:endParaRPr lang="ar-SA" sz="1801"/>
          </a:p>
        </p:txBody>
      </p:sp>
      <p:pic>
        <p:nvPicPr>
          <p:cNvPr id="3" name="صورة 2">
            <a:extLst>
              <a:ext uri="{FF2B5EF4-FFF2-40B4-BE49-F238E27FC236}">
                <a16:creationId xmlns:a16="http://schemas.microsoft.com/office/drawing/2014/main" id="{5AAD561B-200D-CDAA-FA64-CF66CDB7B0B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924547" y="646711"/>
            <a:ext cx="1008906" cy="766767"/>
          </a:xfrm>
          <a:prstGeom prst="rect">
            <a:avLst/>
          </a:prstGeom>
        </p:spPr>
      </p:pic>
      <p:pic>
        <p:nvPicPr>
          <p:cNvPr id="4" name="그래픽 27">
            <a:extLst>
              <a:ext uri="{FF2B5EF4-FFF2-40B4-BE49-F238E27FC236}">
                <a16:creationId xmlns:a16="http://schemas.microsoft.com/office/drawing/2014/main" id="{27313E8C-7A18-2724-4BB3-BBF79C9979E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t="51414" r="16887"/>
          <a:stretch/>
        </p:blipFill>
        <p:spPr>
          <a:xfrm>
            <a:off x="537835" y="0"/>
            <a:ext cx="1402740" cy="820015"/>
          </a:xfrm>
          <a:prstGeom prst="rect">
            <a:avLst/>
          </a:prstGeom>
        </p:spPr>
      </p:pic>
      <p:pic>
        <p:nvPicPr>
          <p:cNvPr id="5" name="그래픽 63">
            <a:extLst>
              <a:ext uri="{FF2B5EF4-FFF2-40B4-BE49-F238E27FC236}">
                <a16:creationId xmlns:a16="http://schemas.microsoft.com/office/drawing/2014/main" id="{5C133B75-31AA-1A7D-4844-CB0EBB61C9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37401"/>
          <a:stretch/>
        </p:blipFill>
        <p:spPr>
          <a:xfrm rot="16200000">
            <a:off x="5875150" y="7470021"/>
            <a:ext cx="1208923" cy="756778"/>
          </a:xfrm>
          <a:prstGeom prst="rect">
            <a:avLst/>
          </a:prstGeom>
        </p:spPr>
      </p:pic>
      <p:pic>
        <p:nvPicPr>
          <p:cNvPr id="6" name="그래픽 79">
            <a:extLst>
              <a:ext uri="{FF2B5EF4-FFF2-40B4-BE49-F238E27FC236}">
                <a16:creationId xmlns:a16="http://schemas.microsoft.com/office/drawing/2014/main" id="{66F451AE-4A36-3E01-907A-B51E08912DE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r="94654"/>
          <a:stretch/>
        </p:blipFill>
        <p:spPr>
          <a:xfrm rot="5400000">
            <a:off x="4883396" y="7821906"/>
            <a:ext cx="76600" cy="335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6290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11/3/25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B57E26-2E2A-D243-8E5C-CC1434379077}" type="slidenum">
              <a:rPr lang="ar-SA" smtClean="0"/>
              <a:t>‹#›</a:t>
            </a:fld>
            <a:endParaRPr lang="ar-SA"/>
          </a:p>
        </p:txBody>
      </p:sp>
      <p:pic>
        <p:nvPicPr>
          <p:cNvPr id="7" name="صورة 6">
            <a:extLst>
              <a:ext uri="{FF2B5EF4-FFF2-40B4-BE49-F238E27FC236}">
                <a16:creationId xmlns:a16="http://schemas.microsoft.com/office/drawing/2014/main" id="{87C8A9DE-4AF3-9146-DB67-3521E44692D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25752" t="44557" r="25756" b="45485"/>
          <a:stretch>
            <a:fillRect/>
          </a:stretch>
        </p:blipFill>
        <p:spPr>
          <a:xfrm>
            <a:off x="343227" y="9197492"/>
            <a:ext cx="870318" cy="443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29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hf hdr="0" dt="0"/>
  <p:txStyles>
    <p:titleStyle>
      <a:lvl1pPr algn="l" defTabSz="685800" rtl="1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r" defTabSz="685800" rtl="1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F80C99-2EA3-362E-C517-3210033D7D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مستطيل 67">
            <a:extLst>
              <a:ext uri="{FF2B5EF4-FFF2-40B4-BE49-F238E27FC236}">
                <a16:creationId xmlns:a16="http://schemas.microsoft.com/office/drawing/2014/main" id="{8E25E9C0-86B5-068A-3CF2-C257491FC389}"/>
              </a:ext>
            </a:extLst>
          </p:cNvPr>
          <p:cNvSpPr/>
          <p:nvPr/>
        </p:nvSpPr>
        <p:spPr>
          <a:xfrm>
            <a:off x="2938939" y="6923324"/>
            <a:ext cx="979930" cy="84561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457200" rtl="1" eaLnBrk="1" latinLnBrk="0" hangingPunct="1"/>
            <a:endParaRPr lang="ar-SA" sz="140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7" name="مربع نص 76">
            <a:extLst>
              <a:ext uri="{FF2B5EF4-FFF2-40B4-BE49-F238E27FC236}">
                <a16:creationId xmlns:a16="http://schemas.microsoft.com/office/drawing/2014/main" id="{0ADFE494-5746-F42E-AF1B-C3FA2B865C5E}"/>
              </a:ext>
            </a:extLst>
          </p:cNvPr>
          <p:cNvSpPr txBox="1"/>
          <p:nvPr/>
        </p:nvSpPr>
        <p:spPr>
          <a:xfrm>
            <a:off x="776853" y="6019576"/>
            <a:ext cx="530429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1400" dirty="0">
                <a:solidFill>
                  <a:srgbClr val="5BAFD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نأمل حضوركم في الموعد الموضح أدناه،،</a:t>
            </a:r>
          </a:p>
        </p:txBody>
      </p:sp>
      <p:sp>
        <p:nvSpPr>
          <p:cNvPr id="79" name="مربع نص 78">
            <a:extLst>
              <a:ext uri="{FF2B5EF4-FFF2-40B4-BE49-F238E27FC236}">
                <a16:creationId xmlns:a16="http://schemas.microsoft.com/office/drawing/2014/main" id="{A9C43168-1226-77C7-0ECF-9657555DAFD7}"/>
              </a:ext>
            </a:extLst>
          </p:cNvPr>
          <p:cNvSpPr txBox="1"/>
          <p:nvPr/>
        </p:nvSpPr>
        <p:spPr>
          <a:xfrm>
            <a:off x="4717466" y="7664316"/>
            <a:ext cx="107792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1050" b="1" dirty="0">
                <a:solidFill>
                  <a:srgbClr val="5BAFD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30</a:t>
            </a:r>
            <a:r>
              <a:rPr lang="ar-SA" sz="1050" dirty="0">
                <a:solidFill>
                  <a:srgbClr val="5BAFD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رجـب </a:t>
            </a:r>
            <a:r>
              <a:rPr lang="ar-SA" sz="1050" dirty="0">
                <a:solidFill>
                  <a:srgbClr val="7258A4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14</a:t>
            </a:r>
            <a:r>
              <a:rPr lang="ar-SA" sz="1050" b="1" dirty="0">
                <a:solidFill>
                  <a:srgbClr val="7258A4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46</a:t>
            </a:r>
          </a:p>
        </p:txBody>
      </p:sp>
      <p:sp>
        <p:nvSpPr>
          <p:cNvPr id="80" name="مربع نص 79">
            <a:extLst>
              <a:ext uri="{FF2B5EF4-FFF2-40B4-BE49-F238E27FC236}">
                <a16:creationId xmlns:a16="http://schemas.microsoft.com/office/drawing/2014/main" id="{4641D2B6-332F-5B3B-D449-42D7CD549C1F}"/>
              </a:ext>
            </a:extLst>
          </p:cNvPr>
          <p:cNvSpPr txBox="1"/>
          <p:nvPr/>
        </p:nvSpPr>
        <p:spPr>
          <a:xfrm>
            <a:off x="4748643" y="7914766"/>
            <a:ext cx="1046744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1050" b="1" dirty="0">
                <a:solidFill>
                  <a:srgbClr val="5BAFD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30</a:t>
            </a:r>
            <a:r>
              <a:rPr lang="ar-SA" sz="1050" dirty="0">
                <a:solidFill>
                  <a:srgbClr val="5BAFD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ينــايــر </a:t>
            </a:r>
            <a:r>
              <a:rPr lang="ar-SA" sz="1050" dirty="0">
                <a:solidFill>
                  <a:srgbClr val="7258A4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20</a:t>
            </a:r>
            <a:r>
              <a:rPr lang="ar-SA" sz="1050" b="1" dirty="0">
                <a:solidFill>
                  <a:srgbClr val="7258A4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25</a:t>
            </a:r>
            <a:r>
              <a:rPr lang="en-US" sz="1050" dirty="0">
                <a:solidFill>
                  <a:srgbClr val="5BAFD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endParaRPr lang="ar-SA" sz="1050" dirty="0">
              <a:solidFill>
                <a:srgbClr val="5BAFD1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1" name="مربع نص 80">
            <a:extLst>
              <a:ext uri="{FF2B5EF4-FFF2-40B4-BE49-F238E27FC236}">
                <a16:creationId xmlns:a16="http://schemas.microsoft.com/office/drawing/2014/main" id="{C26F4165-8496-681E-3EEA-E84E7D605994}"/>
              </a:ext>
            </a:extLst>
          </p:cNvPr>
          <p:cNvSpPr txBox="1"/>
          <p:nvPr/>
        </p:nvSpPr>
        <p:spPr>
          <a:xfrm>
            <a:off x="3629987" y="7645869"/>
            <a:ext cx="354227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10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من</a:t>
            </a:r>
          </a:p>
        </p:txBody>
      </p:sp>
      <p:sp>
        <p:nvSpPr>
          <p:cNvPr id="82" name="مربع نص 81">
            <a:extLst>
              <a:ext uri="{FF2B5EF4-FFF2-40B4-BE49-F238E27FC236}">
                <a16:creationId xmlns:a16="http://schemas.microsoft.com/office/drawing/2014/main" id="{16FAD018-5855-7EBD-2FB3-E358513D5C7B}"/>
              </a:ext>
            </a:extLst>
          </p:cNvPr>
          <p:cNvSpPr txBox="1"/>
          <p:nvPr/>
        </p:nvSpPr>
        <p:spPr>
          <a:xfrm>
            <a:off x="3629987" y="7892472"/>
            <a:ext cx="354227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10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الى</a:t>
            </a:r>
          </a:p>
        </p:txBody>
      </p:sp>
      <p:sp>
        <p:nvSpPr>
          <p:cNvPr id="83" name="مربع نص 82">
            <a:extLst>
              <a:ext uri="{FF2B5EF4-FFF2-40B4-BE49-F238E27FC236}">
                <a16:creationId xmlns:a16="http://schemas.microsoft.com/office/drawing/2014/main" id="{A443817C-8861-4D61-DCD7-866AA0C79672}"/>
              </a:ext>
            </a:extLst>
          </p:cNvPr>
          <p:cNvSpPr txBox="1"/>
          <p:nvPr/>
        </p:nvSpPr>
        <p:spPr>
          <a:xfrm>
            <a:off x="2788422" y="7664316"/>
            <a:ext cx="107792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1050" dirty="0">
                <a:solidFill>
                  <a:srgbClr val="5BAFD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09:00 </a:t>
            </a:r>
            <a:r>
              <a:rPr lang="ar-SA" sz="1000" dirty="0">
                <a:solidFill>
                  <a:srgbClr val="7258A4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صبــاحاً</a:t>
            </a:r>
            <a:endParaRPr lang="ar-SA" sz="1050" dirty="0">
              <a:solidFill>
                <a:srgbClr val="7258A4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4" name="مربع نص 83">
            <a:extLst>
              <a:ext uri="{FF2B5EF4-FFF2-40B4-BE49-F238E27FC236}">
                <a16:creationId xmlns:a16="http://schemas.microsoft.com/office/drawing/2014/main" id="{84D775CB-6906-8336-87A2-CA08D0E69EE1}"/>
              </a:ext>
            </a:extLst>
          </p:cNvPr>
          <p:cNvSpPr txBox="1"/>
          <p:nvPr/>
        </p:nvSpPr>
        <p:spPr>
          <a:xfrm>
            <a:off x="2790161" y="7910919"/>
            <a:ext cx="104674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1050" dirty="0">
                <a:solidFill>
                  <a:srgbClr val="5BAFD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02:00  </a:t>
            </a:r>
            <a:r>
              <a:rPr lang="ar-SA" sz="1000" dirty="0">
                <a:solidFill>
                  <a:srgbClr val="7258A4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مســاءً</a:t>
            </a:r>
            <a:endParaRPr lang="ar-SA" sz="1050" dirty="0">
              <a:solidFill>
                <a:srgbClr val="7258A4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5" name="مربع نص 84">
            <a:extLst>
              <a:ext uri="{FF2B5EF4-FFF2-40B4-BE49-F238E27FC236}">
                <a16:creationId xmlns:a16="http://schemas.microsoft.com/office/drawing/2014/main" id="{6951C7E6-3234-E290-0307-3BA6969980F5}"/>
              </a:ext>
            </a:extLst>
          </p:cNvPr>
          <p:cNvSpPr txBox="1"/>
          <p:nvPr/>
        </p:nvSpPr>
        <p:spPr>
          <a:xfrm>
            <a:off x="925547" y="7637767"/>
            <a:ext cx="1339958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1000" b="1" dirty="0">
                <a:solidFill>
                  <a:srgbClr val="7258A4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المســـرح الرئيـــسي</a:t>
            </a:r>
          </a:p>
          <a:p>
            <a:pPr algn="ctr"/>
            <a:r>
              <a:rPr lang="ar-SA" sz="1000" dirty="0">
                <a:solidFill>
                  <a:srgbClr val="5BAFD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ديوان وزارة التعليــم</a:t>
            </a:r>
          </a:p>
          <a:p>
            <a:pPr algn="ctr"/>
            <a:r>
              <a:rPr lang="ar-SA" sz="1000" dirty="0">
                <a:solidFill>
                  <a:srgbClr val="5BAFD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طريــق الملك عبداللّه</a:t>
            </a:r>
          </a:p>
        </p:txBody>
      </p:sp>
      <p:sp>
        <p:nvSpPr>
          <p:cNvPr id="91" name="مستطيل ذو زاوية واحدة مستديرة 90">
            <a:extLst>
              <a:ext uri="{FF2B5EF4-FFF2-40B4-BE49-F238E27FC236}">
                <a16:creationId xmlns:a16="http://schemas.microsoft.com/office/drawing/2014/main" id="{E90F1A6E-3CE3-5E06-45A4-9C87417A44A8}"/>
              </a:ext>
            </a:extLst>
          </p:cNvPr>
          <p:cNvSpPr/>
          <p:nvPr/>
        </p:nvSpPr>
        <p:spPr>
          <a:xfrm flipH="1">
            <a:off x="1906549" y="1806919"/>
            <a:ext cx="3044903" cy="535051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دعوة</a:t>
            </a:r>
          </a:p>
        </p:txBody>
      </p:sp>
      <p:cxnSp>
        <p:nvCxnSpPr>
          <p:cNvPr id="92" name="موصل مستقيم 30">
            <a:extLst>
              <a:ext uri="{FF2B5EF4-FFF2-40B4-BE49-F238E27FC236}">
                <a16:creationId xmlns:a16="http://schemas.microsoft.com/office/drawing/2014/main" id="{90E2987E-58D4-6255-C3C8-7009120B69E9}"/>
              </a:ext>
            </a:extLst>
          </p:cNvPr>
          <p:cNvCxnSpPr>
            <a:cxnSpLocks/>
          </p:cNvCxnSpPr>
          <p:nvPr/>
        </p:nvCxnSpPr>
        <p:spPr>
          <a:xfrm flipH="1">
            <a:off x="1909426" y="2341970"/>
            <a:ext cx="3039148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موصل مستقيم 94">
            <a:extLst>
              <a:ext uri="{FF2B5EF4-FFF2-40B4-BE49-F238E27FC236}">
                <a16:creationId xmlns:a16="http://schemas.microsoft.com/office/drawing/2014/main" id="{D85F2FEA-F698-8314-A2AD-283905FB77CC}"/>
              </a:ext>
            </a:extLst>
          </p:cNvPr>
          <p:cNvCxnSpPr/>
          <p:nvPr/>
        </p:nvCxnSpPr>
        <p:spPr>
          <a:xfrm flipH="1">
            <a:off x="4854360" y="6830447"/>
            <a:ext cx="724168" cy="0"/>
          </a:xfrm>
          <a:prstGeom prst="line">
            <a:avLst/>
          </a:prstGeom>
          <a:ln w="25400">
            <a:solidFill>
              <a:srgbClr val="3513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موصل مستقيم 95">
            <a:extLst>
              <a:ext uri="{FF2B5EF4-FFF2-40B4-BE49-F238E27FC236}">
                <a16:creationId xmlns:a16="http://schemas.microsoft.com/office/drawing/2014/main" id="{584A921D-1A28-DCD7-C039-4260112956B5}"/>
              </a:ext>
            </a:extLst>
          </p:cNvPr>
          <p:cNvCxnSpPr/>
          <p:nvPr/>
        </p:nvCxnSpPr>
        <p:spPr>
          <a:xfrm flipH="1">
            <a:off x="3046581" y="6830447"/>
            <a:ext cx="724168" cy="0"/>
          </a:xfrm>
          <a:prstGeom prst="line">
            <a:avLst/>
          </a:prstGeom>
          <a:ln w="25400">
            <a:solidFill>
              <a:srgbClr val="3513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موصل مستقيم 96">
            <a:extLst>
              <a:ext uri="{FF2B5EF4-FFF2-40B4-BE49-F238E27FC236}">
                <a16:creationId xmlns:a16="http://schemas.microsoft.com/office/drawing/2014/main" id="{26A900DF-BBCC-293D-5FF2-84673CBFEE42}"/>
              </a:ext>
            </a:extLst>
          </p:cNvPr>
          <p:cNvCxnSpPr/>
          <p:nvPr/>
        </p:nvCxnSpPr>
        <p:spPr>
          <a:xfrm flipH="1">
            <a:off x="1207271" y="6830447"/>
            <a:ext cx="724168" cy="0"/>
          </a:xfrm>
          <a:prstGeom prst="line">
            <a:avLst/>
          </a:prstGeom>
          <a:ln w="25400">
            <a:solidFill>
              <a:srgbClr val="3513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مربع نص 71">
            <a:extLst>
              <a:ext uri="{FF2B5EF4-FFF2-40B4-BE49-F238E27FC236}">
                <a16:creationId xmlns:a16="http://schemas.microsoft.com/office/drawing/2014/main" id="{4483153B-C338-B4FB-D5C2-73EF10167365}"/>
              </a:ext>
            </a:extLst>
          </p:cNvPr>
          <p:cNvSpPr txBox="1"/>
          <p:nvPr/>
        </p:nvSpPr>
        <p:spPr>
          <a:xfrm>
            <a:off x="776852" y="2695873"/>
            <a:ext cx="5304296" cy="5155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ar-SA" sz="2000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سعادة وكيل الوزارة  ..............................</a:t>
            </a:r>
          </a:p>
        </p:txBody>
      </p:sp>
      <p:sp>
        <p:nvSpPr>
          <p:cNvPr id="73" name="مربع نص 72">
            <a:extLst>
              <a:ext uri="{FF2B5EF4-FFF2-40B4-BE49-F238E27FC236}">
                <a16:creationId xmlns:a16="http://schemas.microsoft.com/office/drawing/2014/main" id="{19FC36C4-3309-60A8-8829-A501E45020EF}"/>
              </a:ext>
            </a:extLst>
          </p:cNvPr>
          <p:cNvSpPr txBox="1"/>
          <p:nvPr/>
        </p:nvSpPr>
        <p:spPr>
          <a:xfrm>
            <a:off x="776853" y="3816402"/>
            <a:ext cx="53042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بحضـــــــــور معـــــــالي الوزيـــــــر</a:t>
            </a:r>
          </a:p>
        </p:txBody>
      </p:sp>
      <p:sp>
        <p:nvSpPr>
          <p:cNvPr id="74" name="مربع نص 73">
            <a:extLst>
              <a:ext uri="{FF2B5EF4-FFF2-40B4-BE49-F238E27FC236}">
                <a16:creationId xmlns:a16="http://schemas.microsoft.com/office/drawing/2014/main" id="{E5360850-4C4C-2905-6B61-606DEE53A3CE}"/>
              </a:ext>
            </a:extLst>
          </p:cNvPr>
          <p:cNvSpPr txBox="1"/>
          <p:nvPr/>
        </p:nvSpPr>
        <p:spPr>
          <a:xfrm>
            <a:off x="776853" y="4210679"/>
            <a:ext cx="530429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16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الأستاذ/ يوسف بن عبد الله البنيان</a:t>
            </a:r>
          </a:p>
        </p:txBody>
      </p:sp>
      <p:sp>
        <p:nvSpPr>
          <p:cNvPr id="75" name="مربع نص 74">
            <a:extLst>
              <a:ext uri="{FF2B5EF4-FFF2-40B4-BE49-F238E27FC236}">
                <a16:creationId xmlns:a16="http://schemas.microsoft.com/office/drawing/2014/main" id="{4E0A023C-D2E1-0A5E-B7F6-26BC6CE20583}"/>
              </a:ext>
            </a:extLst>
          </p:cNvPr>
          <p:cNvSpPr txBox="1"/>
          <p:nvPr/>
        </p:nvSpPr>
        <p:spPr>
          <a:xfrm>
            <a:off x="776853" y="4810147"/>
            <a:ext cx="53042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800" b="1">
                <a:solidFill>
                  <a:srgbClr val="003744"/>
                </a:solidFill>
                <a:latin typeface="Sakkal Majalla" panose="02000000000000000000" pitchFamily="2" charset="-78"/>
                <a:cs typeface="Sakkal Majalla" panose="02000000000000000000" pitchFamily="2" charset="-78"/>
              </a:defRPr>
            </a:lvl1pPr>
          </a:lstStyle>
          <a:p>
            <a:r>
              <a:rPr lang="ar-SA" sz="1800" dirty="0">
                <a:solidFill>
                  <a:srgbClr val="3078A6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يسرنـــــــــــــــــــا دعوتكـــــــــم لحضــــــــور</a:t>
            </a:r>
          </a:p>
        </p:txBody>
      </p:sp>
      <p:sp>
        <p:nvSpPr>
          <p:cNvPr id="76" name="مربع نص 75">
            <a:extLst>
              <a:ext uri="{FF2B5EF4-FFF2-40B4-BE49-F238E27FC236}">
                <a16:creationId xmlns:a16="http://schemas.microsoft.com/office/drawing/2014/main" id="{199A1D46-80A2-A1D1-9A19-F293F20712E0}"/>
              </a:ext>
            </a:extLst>
          </p:cNvPr>
          <p:cNvSpPr txBox="1"/>
          <p:nvPr/>
        </p:nvSpPr>
        <p:spPr>
          <a:xfrm>
            <a:off x="776852" y="5181480"/>
            <a:ext cx="53042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70255" marR="829310" algn="ctr">
              <a:spcBef>
                <a:spcPts val="100"/>
              </a:spcBef>
            </a:pPr>
            <a:r>
              <a:rPr lang="ar-SA" sz="1600" dirty="0">
                <a:solidFill>
                  <a:srgbClr val="3078A6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عنوان ....................................</a:t>
            </a:r>
            <a:endParaRPr lang="ar-SA" sz="1600" spc="-10" dirty="0">
              <a:solidFill>
                <a:srgbClr val="3078A6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98" name="مربع نص 97">
            <a:extLst>
              <a:ext uri="{FF2B5EF4-FFF2-40B4-BE49-F238E27FC236}">
                <a16:creationId xmlns:a16="http://schemas.microsoft.com/office/drawing/2014/main" id="{2CF03756-8C98-AFD9-5823-8DC708715999}"/>
              </a:ext>
            </a:extLst>
          </p:cNvPr>
          <p:cNvSpPr txBox="1"/>
          <p:nvPr/>
        </p:nvSpPr>
        <p:spPr>
          <a:xfrm>
            <a:off x="776853" y="3220955"/>
            <a:ext cx="530429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ar-SA" sz="16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الدكتور/ .........بن ...........................</a:t>
            </a:r>
          </a:p>
        </p:txBody>
      </p:sp>
      <p:pic>
        <p:nvPicPr>
          <p:cNvPr id="101" name="رسم 100" descr="تقويم يومي مع تعبئة خالصة">
            <a:extLst>
              <a:ext uri="{FF2B5EF4-FFF2-40B4-BE49-F238E27FC236}">
                <a16:creationId xmlns:a16="http://schemas.microsoft.com/office/drawing/2014/main" id="{B0A81280-17D2-D53A-DAEF-31E3BB58AB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38804" y="6892201"/>
            <a:ext cx="624548" cy="624548"/>
          </a:xfrm>
          <a:prstGeom prst="rect">
            <a:avLst/>
          </a:prstGeom>
        </p:spPr>
      </p:pic>
      <p:pic>
        <p:nvPicPr>
          <p:cNvPr id="105" name="رسم 104" descr="ساعة توقيت مع تعبئة خالصة">
            <a:extLst>
              <a:ext uri="{FF2B5EF4-FFF2-40B4-BE49-F238E27FC236}">
                <a16:creationId xmlns:a16="http://schemas.microsoft.com/office/drawing/2014/main" id="{746CC899-0C13-6CB9-2406-8C2BED5751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116630" y="6888317"/>
            <a:ext cx="624548" cy="624548"/>
          </a:xfrm>
          <a:prstGeom prst="rect">
            <a:avLst/>
          </a:prstGeom>
        </p:spPr>
      </p:pic>
      <p:pic>
        <p:nvPicPr>
          <p:cNvPr id="108" name="رسم 107" descr="مدينة مع تعبئة خالصة">
            <a:extLst>
              <a:ext uri="{FF2B5EF4-FFF2-40B4-BE49-F238E27FC236}">
                <a16:creationId xmlns:a16="http://schemas.microsoft.com/office/drawing/2014/main" id="{142B84A8-68B9-8CEF-D3B3-777F4F79264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207271" y="6857089"/>
            <a:ext cx="687003" cy="687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371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VDOCID" val="f8f317e4-a1b2-440d-8388-9e4c6cc7e8cd"/>
  <p:tag name="DLPTAGID01" val="21f1a95851b2-عام - Public"/>
  <p:tag name="DLPTAGID02" val="FDC-عام - Public"/>
  <p:tag name="DLPTAGID03" val="FDC-Public"/>
  <p:tag name="CLASSIFICATIONTAGSETID" val="e16409a7-1700-4153-9090-3955bc2f0ae8"/>
  <p:tag name="CLASSIFICATION" val="عام - Public"/>
  <p:tag name="COMPLIANCETAGSETID" val="f14fc1f1-8950-40d5-8a29-45909da947d6"/>
  <p:tag name="FILEID" val="f8f317e4-a1b2-440d-8388-9e4c6cc7e8cd"/>
  <p:tag name="USERID" val="Hanan Abdullah Z. Al-Sultan"/>
  <p:tag name="TAGDATETIME" val="1447-05-11T10:41:09Z"/>
  <p:tag name="GVDATA" val="eyJPUyI6IldpbmRvd3MiLCJkb2NJRCI6ImY4ZjMxN2U0LWExYjItNDQwZC04Mzg4LTllNGM2Y2M3ZThjZCIsImRvY1N0YXRlIjoie1wiQ3VycmVudFN0YXRlXCI6XCJ7XFxcIkZpcnN0UGFnZURpZmZlcmVudFxcXCI6ZmFsc2UsXFxcIkRpZmZlcmVudE9kZEFuZEV2"/>
  <p:tag name="GVDATA0" val="ZW5QYWdlc1xcXCI6ZmFsc2UsXFxcIlBhZ2VDb3VudFxcXCI6NzEsXFxcIkhlYWRlck1ldGFkYXRhXFxcIjpcXFwiPHNwYW4gc3R5bGU9XFxcXFxcXCJjb2xvcjp3aGl0ZTtcXFxcXFxcIj48c3BhbiBzdHlsZT1cXFxcXFxcImZvbnQtc2l6ZToxcHhcXFxcXFxcIj48"/>
  <p:tag name="GVDATA1" val="c3BhbiBzdHlsZT1cXFxcXFxcInRleHQtYWxpZ246cmlnaHQ7XFxcXFxcXCI+PHNwYW4+RkRDLVB1YmxpYzwvc3Bhbj48L3NwYW4+PC9zcGFuPjwvc3Bhbj5cXFwiLFxcXCJUaGlyZFBhcnR5SGVhZGVyTWV0YWRhdGFcXFwiOlxcXCJcXFwiLFxcXCJHVkhlYWRlckV4"/>
  <p:tag name="GVDATA2" val="aXN0c1xcXCI6ZmFsc2UsXFxcIk5vbkdWSGVhZGVyRXhpc3RzXFxcIjpmYWxzZSxcXFwiRmxvYXRpbmdIZWFkZXJFeGlzdHNcXFwiOnRydWUsXFxcIk5vbkdWSGVhZGVyU2hhcGVFeGlzdHNcXFwiOmZhbHNlLFxcXCJUaGlyZFBhcnR5SGVhZGVyc1xcXCI6W10sXFxc"/>
  <p:tag name="GVDATA3" val="IkZvb3Rlck1ldGFkYXRhXFxcIjpcXFwiPHNwYW4gc3R5bGU9XFxcXFxcXCJjb2xvcjojMkZBRTgwO1xcXFxcXFwiPjxzcGFuIHN0eWxlPVxcXFxcXFwiZm9udC1zaXplOjEwcHhcXFxcXFxcIj48c3BhbiBzdHlsZT1cXFxcXFxcInRleHQtYWxpZ246bGVmdDtcXFxc"/>
  <p:tag name="GVDATA4" val="XFxcIj48c3Bhbj5QdWJsaWMgLSDYudin2YU8L3NwYW4+PC9zcGFuPjwvc3Bhbj48L3NwYW4+XFxcXG5cXFwiLFxcXCJUaGlyZFBhcnR5Rm9vdGVyTWV0YWRhdGFcXFwiOlxcXCJcXFwiLFxcXCJHVkZvb3RlckV4aXN0c1xcXCI6ZmFsc2UsXFxcIk5vbkdWRm9vdGVy"/>
  <p:tag name="GVDATA5" val="RXhpc3RzXFxcIjpmYWxzZSxcXFwiRmxvYXRpbmdGb290ZXJFeGlzdHNcXFwiOmZhbHNlLFxcXCJOb25HVkZvb3RlclNoYXBlRXhpc3RzXFxcIjpmYWxzZSxcXFwiVGhpcmRQYXJ0eUZvb3RlcnNcXFwiOltdLFxcXCJXYXRlcm1hcmtNZXRhZGF0YVxcXCI6bnVsbCxc"/>
  <p:tag name="GVDATA6" val="XFwiV2F0ZXJtYXJrRXhpc3RzXFxcIjpmYWxzZSxcXFwiUG93ZXJwb2ludFRpdGxlTWV0YWRhdGFcXFwiOlxcXCJcXFwiLFxcXCJQb3dlcnBvaW50U3VidGl0bGVNZXRhZGF0YVxcXCI6XFxcIlxcXCIsXFxcIlRoaXJkUGFydHlNZXRhZGF0YUZvdW5kXFxcIjpmYWxz"/>
  <p:tag name="GVDATA7" val="ZX1cIixcIkhlYWRlclwiOlwiPHNwYW4gc3R5bGU9XFxcImNvbG9yOndoaXRlO1xcXCI+PHNwYW4gc3R5bGU9XFxcImZvbnQtc2l6ZToxcHhcXFwiPjxzcGFuIHN0eWxlPVxcXCJ0ZXh0LWFsaWduOnJpZ2h0O1xcXCI+PHNwYW4+RkRDLVB1YmxpYzwvc3Bhbj48L3Nw"/>
  <p:tag name="GVDATA8" val="YW4+PC9zcGFuPjwvc3Bhbj5cIixcIkZvb3RlclwiOlwiPHNwYW4gc3R5bGU9XFxcImNvbG9yOiMyRkFFODA7XFxcIj48c3BhbiBzdHlsZT1cXFwiZm9udC1zaXplOjEwcHhcXFwiPjxzcGFuIHN0eWxlPVxcXCJ0ZXh0LWFsaWduOmxlZnQ7XFxcIj48c3Bhbj5QdWJs"/>
  <p:tag name="GVDATA9" val="aWMgLSDYudin2YU8L3NwYW4+PC9zcGFuPjwvc3Bhbj48L3NwYW4+XFxuXCIsXCJPcHRpb25zXCI6XCJ7XFxcIlBvcHVwQ29uZmlndXJhdGlvblxcXCI6e1xcXCJBbHdheXNTaG93UG9wdXBcXFwiOmZhbHNlLFxcXCJFbmZvcmNlSGVhZGVyRm9vdGVyVHlwZVxcXCI6"/>
  <p:tag name="GVDATA10" val="ZmFsc2UsXFxcIkhlYWRlclBsYWNlbWVudFR5cGVcXFwiOjAsXFxcIkZvb3RlclBsYWNlbWVudFR5cGVcXFwiOjAsXFxcIkVuZm9yY2VMYXlvdXRPcHRpb25cXFwiOmZhbHNlLFxcXCJMYXlvdXRPcHRpb25cXFwiOjAsXFxcIlRyaWdnZXJOdW1iZXJcXFwiOjAsXFxc"/>
  <p:tag name="GVDATA11" val="IkZyb21JbmRleFxcXCI6MCxcXFwiVG9JbmRleFxcXCI6MCxcXFwiRW5mb3JjZU92ZXJ3cml0ZU9wdGlvblxcXCI6ZmFsc2UsXFxcIk92ZXJ3cml0ZU9wdGlvblxcXCI6XFxcIm92ZXJ3cml0ZVxcXCJ9LFxcXCJIZWFkZXJFbmFibGVkXFxcIjp0cnVlLFxcXCJIZWFk"/>
  <p:tag name="GVDATA12" val="ZXJcXFwiOlxcXCI8c3BhbiBzdHlsZT1cXFxcXFxcImNvbG9yOndoaXRlO1xcXFxcXFwiPjxzcGFuIHN0eWxlPVxcXFxcXFwiZm9udC1zaXplOjFweFxcXFxcXFwiPjxzcGFuIHN0eWxlPVxcXFxcXFwidGV4dC1hbGlnbjpyaWdodDtcXFxcXFxcIj48c3Bhbj5GREMt"/>
  <p:tag name="GVDATA13" val="UHVibGljPC9zcGFuPjwvc3Bhbj48L3NwYW4+PC9zcGFuPlxcXCIsXFxcIkhlYWRlcnNcXFwiOltcXFwiPHNwYW4gc3R5bGU9XFxcXFxcXCJjb2xvcjp3aGl0ZTtcXFxcXFxcIj48c3BhbiBzdHlsZT1cXFxcXFxcImZvbnQtc2l6ZToxcHhcXFxcXFxcIj48c3BhbiBz"/>
  <p:tag name="GVDATA14" val="dHlsZT1cXFxcXFxcInRleHQtYWxpZ246cmlnaHQ7XFxcXFxcXCI+PHNwYW4+RkRDLVB1YmxpYzwvc3Bhbj48L3NwYW4+PC9zcGFuPjwvc3Bhbj5cXFwiXSxcXFwiSGVhZGVyVHlwZVxcXCI6MSxcXFwiSGVhZGVyVHlwZXNBbGxvd2VkXFxcIjpbMCwxXSxcXFwiSGVh"/>
  <p:tag name="GVDATA15" val="ZGVyVXBkYXRlVHlwZVxcXCI6MSxcXFwiRm9vdGVyRW5hYmxlZFxcXCI6dHJ1ZSxcXFwiRm9vdGVyXFxcIjpcXFwiPHNwYW4gc3R5bGU9XFxcXFxcXCJjb2xvcjojMkZBRTgwO1xcXFxcXFwiPjxzcGFuIHN0eWxlPVxcXFxcXFwiZm9udC1zaXplOjEwcHhcXFxcXFxc"/>
  <p:tag name="GVDATA16" val="Ij48c3BhbiBzdHlsZT1cXFxcXFxcInRleHQtYWxpZ246bGVmdDtcXFxcXFxcIj48c3Bhbj5QdWJsaWMgLSDYudin2YU8L3NwYW4+PC9zcGFuPjwvc3Bhbj48L3NwYW4+XFxcXG5cXFwiLFxcXCJGb290ZXJzXFxcIjpbXFxcIjxzcGFuIHN0eWxlPVxcXFxcXFwiY29s"/>
  <p:tag name="GVDATA17" val="b3I6IzJGQUU4MDtcXFxcXFxcIj48c3BhbiBzdHlsZT1cXFxcXFxcImZvbnQtc2l6ZToxMHB4XFxcXFxcXCI+PHNwYW4gc3R5bGU9XFxcXFxcXCJ0ZXh0LWFsaWduOmxlZnQ7XFxcXFxcXCI+PHNwYW4+UHVibGljIC0g2LnYp9mFPC9zcGFuPjwvc3Bhbj48L3NwYW4+"/>
  <p:tag name="GVDATA18" val="PC9zcGFuPlxcXFxuXFxcIl0sXFxcIkZvb3RlclR5cGVcXFwiOjAsXFxcIkZvb3RlclR5cGVzQWxsb3dlZFxcXCI6WzAsMV0sXFxcIkZvb3RlclVwZGF0ZVR5cGVcXFwiOjEsXFxcIldhdGVybWFya1xcXCI6bnVsbCxcXFwiV2F0ZXJtYXJrRW5hYmxlZFxcXCI6ZmFs"/>
  <p:tag name="GVDATA19" val="c2UsXFxcIlNob3VsZFdyaXRlV2F0ZXJtYXJrXFxcIjpmYWxzZSxcXFwiV2F0ZXJtYXJrVXBkYXRlVHlwZVxcXCI6MCxcXFwiUG93ZXJwb2ludFRpdGxlXFxcIjpcXFwiXFxcIixcXFwiUG93ZXJwb2ludFN1Yml0bGVcXFwiOlxcXCJcXFwifVwiLFwiU3RhdGVcIjpc"/>
  <p:tag name="GVDATA20" val="IntcXFwiRmlyc3RQYWdlRGlmZmVyZW50XFxcIjpmYWxzZSxcXFwiRGlmZmVyZW50T2RkQW5kRXZlblBhZ2VzXFxcIjpmYWxzZSxcXFwiUGFnZUNvdW50XFxcIjo3MSxcXFwiSGVhZGVyTWV0YWRhdGFcXFwiOlxcXCI8c3BhbiBzdHlsZT1cXFxcXFxcImNvbG9yOndo"/>
  <p:tag name="GVDATA21" val="aXRlO1xcXFxcXFwiPjxzcGFuIHN0eWxlPVxcXFxcXFwiZm9udC1zaXplOjFweFxcXFxcXFwiPjxzcGFuIHN0eWxlPVxcXFxcXFwidGV4dC1hbGlnbjpyaWdodDtcXFxcXFxcIj48c3Bhbj5GREMtUHVibGljPC9zcGFuPjwvc3Bhbj48L3NwYW4+PC9zcGFuPlxcXCIs"/>
  <p:tag name="GVDATA22" val="XFxcIlRoaXJkUGFydHlIZWFkZXJNZXRhZGF0YVxcXCI6XFxcIlxcXCIsXFxcIkdWSGVhZGVyRXhpc3RzXFxcIjpmYWxzZSxcXFwiTm9uR1ZIZWFkZXJFeGlzdHNcXFwiOmZhbHNlLFxcXCJGbG9hdGluZ0hlYWRlckV4aXN0c1xcXCI6dHJ1ZSxcXFwiTm9uR1ZIZWFk"/>
  <p:tag name="GVDATA23" val="ZXJTaGFwZUV4aXN0c1xcXCI6ZmFsc2UsXFxcIlRoaXJkUGFydHlIZWFkZXJzXFxcIjpbXSxcXFwiRm9vdGVyTWV0YWRhdGFcXFwiOlxcXCI8c3BhbiBzdHlsZT1cXFxcXFxcImNvbG9yOiMyRkFFODA7XFxcXFxcXCI+PHNwYW4gc3R5bGU9XFxcXFxcXCJmb250LXNp"/>
  <p:tag name="GVDATA24" val="emU6MTBweFxcXFxcXFwiPjxzcGFuIHN0eWxlPVxcXFxcXFwidGV4dC1hbGlnbjpsZWZ0O1xcXFxcXFwiPjxzcGFuPlB1YmxpYyAtINi52KfZhTwvc3Bhbj48L3NwYW4+PC9zcGFuPjwvc3Bhbj5cXFxcblxcXCIsXFxcIlRoaXJkUGFydHlGb290ZXJNZXRhZGF0YVxc"/>
  <p:tag name="GVDATA25" val="XCI6XFxcIlxcXCIsXFxcIkdWRm9vdGVyRXhpc3RzXFxcIjpmYWxzZSxcXFwiTm9uR1ZGb290ZXJFeGlzdHNcXFwiOmZhbHNlLFxcXCJGbG9hdGluZ0Zvb3RlckV4aXN0c1xcXCI6ZmFsc2UsXFxcIk5vbkdWRm9vdGVyU2hhcGVFeGlzdHNcXFwiOmZhbHNlLFxcXCJU"/>
  <p:tag name="GVDATA26" val="aGlyZFBhcnR5Rm9vdGVyc1xcXCI6W10sXFxcIldhdGVybWFya01ldGFkYXRhXFxcIjpudWxsLFxcXCJXYXRlcm1hcmtFeGlzdHNcXFwiOmZhbHNlLFxcXCJQb3dlcnBvaW50VGl0bGVNZXRhZGF0YVxcXCI6XFxcIlxcXCIsXFxcIlBvd2VycG9pbnRTdWJ0aXRsZU1l"/>
  <p:tag name="GVDATA27" val="dGFkYXRhXFxcIjpcXFwiXFxcIixcXFwiVGhpcmRQYXJ0eU1ldGFkYXRhRm91bmRcXFwiOmZhbHNlfVwifSIsInBhcmVudExpbmVJZHMiOiJbXCJiODFjNzAwMy1iMTVlLTQ0YjctYWU0Ny0xYzUzNzJiZTY5MzdcIixcImNkNDk5MzliLWM0ZjMtNDNlZC1hYzY5LTli"/>
  <p:tag name="GVDATA28" val="ZmEyZWJjZDkxN1wiLFwiOGZkNWVkM2YtOTYxMC00ZDczLTg0ZmEtYzI5NGI3MGQ0NDBjXCIsXCJmZDkxYjA0ZS1hOGQwLTRlYzktYjVjNi04YzQ4ZWI4MTgxYmNcIixcIjNlNzVjOGQzLWE0ZjctNDc0Ni1hMzJjLWVmOThiODExYWJjMVwiXSIsIndyaXR0ZW5LZXlz"/>
  <p:tag name="GVDATA29" val="IjoiW1wiZ3Zkb2NpZFwiLFwiRExQVGFnSWQwMVwiLFwiRExQVGFnSWQwMlwiLFwiRExQVGFnSWQwM1wiLFwiQ2xhc3NpZmljYXRpb25UYWdTZXRJZFwiLFwiQ2xhc3NpZmljYXRpb25cIixcIkNvbXBsaWFuY2VUYWdTZXRJZFwiLFwiRmlsZUlkXCIsXCJVc2VySWRc"/>
  <p:tag name="GVDATA30" val="IixcIlRhZ0RhdGVUaW1lXCJdIiwibm9PZkd2RGF0YUVudHJpZXMiOiIyNyIsImxpbmVJZCI6Ijc2NDkwZGNmLTBlYjktNGNjYi1hZDJiLTNhNWIxOTI0M2ZiNyIsInRhZ3NldF9lMTY0MDlhN18xNzAwXzQxNTNfOTA5MF8zOTU1YmMyZjBhZThfY2xhc3NpZmljYXRp"/>
  <p:tag name="GVDATA31" val="b24iOiJQdWJsaWMifQ=="/>
  <p:tag name="GVDATA32" val="(end)"/>
</p:tagLst>
</file>

<file path=ppt/theme/theme1.xml><?xml version="1.0" encoding="utf-8"?>
<a:theme xmlns:a="http://schemas.openxmlformats.org/drawingml/2006/main" name="نسق Office">
  <a:themeElements>
    <a:clrScheme name="نسق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نسق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نسق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23104</TotalTime>
  <Words>53</Words>
  <Application>Microsoft Macintosh PowerPoint</Application>
  <PresentationFormat>A4 Paper (210x297 mm)‎</PresentationFormat>
  <Paragraphs>17</Paragraphs>
  <Slides>1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4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Helvetica Neue W23 for SKY Reg</vt:lpstr>
      <vt:lpstr>نسق Office</vt:lpstr>
      <vt:lpstr>عرض تقديمي في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subject/>
  <dc:creator>Fahad Aljebreen</dc:creator>
  <cp:keywords/>
  <dc:description/>
  <cp:lastModifiedBy>KHOLOUD MOHAMMED</cp:lastModifiedBy>
  <cp:revision>84</cp:revision>
  <dcterms:created xsi:type="dcterms:W3CDTF">2024-10-13T08:58:52Z</dcterms:created>
  <dcterms:modified xsi:type="dcterms:W3CDTF">2025-11-03T08:32:46Z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vdocid">
    <vt:lpwstr>f8f317e4-a1b2-440d-8388-9e4c6cc7e8cd</vt:lpwstr>
  </property>
  <property fmtid="{D5CDD505-2E9C-101B-9397-08002B2CF9AE}" pid="3" name="DLPTagId01">
    <vt:lpwstr>21f1a95851b2-عام - Public</vt:lpwstr>
  </property>
  <property fmtid="{D5CDD505-2E9C-101B-9397-08002B2CF9AE}" pid="4" name="DLPTagId02">
    <vt:lpwstr>FDC-عام - Public</vt:lpwstr>
  </property>
  <property fmtid="{D5CDD505-2E9C-101B-9397-08002B2CF9AE}" pid="5" name="DLPTagId03">
    <vt:lpwstr>FDC-Public</vt:lpwstr>
  </property>
  <property fmtid="{D5CDD505-2E9C-101B-9397-08002B2CF9AE}" pid="6" name="ClassificationTagSetId">
    <vt:lpwstr>e16409a7-1700-4153-9090-3955bc2f0ae8</vt:lpwstr>
  </property>
  <property fmtid="{D5CDD505-2E9C-101B-9397-08002B2CF9AE}" pid="7" name="ComplianceTagSetId">
    <vt:lpwstr>f14fc1f1-8950-40d5-8a29-45909da947d6</vt:lpwstr>
  </property>
  <property fmtid="{D5CDD505-2E9C-101B-9397-08002B2CF9AE}" pid="8" name="FileId">
    <vt:lpwstr>f8f317e4-a1b2-440d-8388-9e4c6cc7e8cd</vt:lpwstr>
  </property>
  <property fmtid="{D5CDD505-2E9C-101B-9397-08002B2CF9AE}" pid="9" name="UserId">
    <vt:lpwstr>Hanan Abdullah Z. Al-Sultan</vt:lpwstr>
  </property>
  <property fmtid="{D5CDD505-2E9C-101B-9397-08002B2CF9AE}" pid="10" name="TagDateTime">
    <vt:lpwstr>1447-05-11T10:41:09Z</vt:lpwstr>
  </property>
  <property fmtid="{D5CDD505-2E9C-101B-9397-08002B2CF9AE}" pid="11" name="GVData">
    <vt:lpwstr>eyJPUyI6IldpbmRvd3MiLCJkb2NJRCI6ImY4ZjMxN2U0LWExYjItNDQwZC04Mzg4LTllNGM2Y2M3ZThjZCIsImRvY1N0YXRlIjoie1wiQ3VycmVudFN0YXRlXCI6XCJ7XFxcIkZpcnN0UGFnZURpZmZlcmVudFxcXCI6ZmFsc2UsXFxcIkRpZmZlcmVudE9kZEFuZEV2</vt:lpwstr>
  </property>
  <property fmtid="{D5CDD505-2E9C-101B-9397-08002B2CF9AE}" pid="12" name="GVData0">
    <vt:lpwstr>ZW5QYWdlc1xcXCI6ZmFsc2UsXFxcIlBhZ2VDb3VudFxcXCI6NzEsXFxcIkhlYWRlck1ldGFkYXRhXFxcIjpcXFwiPHNwYW4gc3R5bGU9XFxcXFxcXCJjb2xvcjp3aGl0ZTtcXFxcXFxcIj48c3BhbiBzdHlsZT1cXFxcXFxcImZvbnQtc2l6ZToxcHhcXFxcXFxcIj48</vt:lpwstr>
  </property>
  <property fmtid="{D5CDD505-2E9C-101B-9397-08002B2CF9AE}" pid="13" name="GVData1">
    <vt:lpwstr>c3BhbiBzdHlsZT1cXFxcXFxcInRleHQtYWxpZ246cmlnaHQ7XFxcXFxcXCI+PHNwYW4+RkRDLVB1YmxpYzwvc3Bhbj48L3NwYW4+PC9zcGFuPjwvc3Bhbj5cXFwiLFxcXCJUaGlyZFBhcnR5SGVhZGVyTWV0YWRhdGFcXFwiOlxcXCJcXFwiLFxcXCJHVkhlYWRlckV4</vt:lpwstr>
  </property>
  <property fmtid="{D5CDD505-2E9C-101B-9397-08002B2CF9AE}" pid="14" name="GVData2">
    <vt:lpwstr>aXN0c1xcXCI6ZmFsc2UsXFxcIk5vbkdWSGVhZGVyRXhpc3RzXFxcIjpmYWxzZSxcXFwiRmxvYXRpbmdIZWFkZXJFeGlzdHNcXFwiOnRydWUsXFxcIk5vbkdWSGVhZGVyU2hhcGVFeGlzdHNcXFwiOmZhbHNlLFxcXCJUaGlyZFBhcnR5SGVhZGVyc1xcXCI6W10sXFxc</vt:lpwstr>
  </property>
  <property fmtid="{D5CDD505-2E9C-101B-9397-08002B2CF9AE}" pid="15" name="GVData3">
    <vt:lpwstr>IkZvb3Rlck1ldGFkYXRhXFxcIjpcXFwiPHNwYW4gc3R5bGU9XFxcXFxcXCJjb2xvcjojMkZBRTgwO1xcXFxcXFwiPjxzcGFuIHN0eWxlPVxcXFxcXFwiZm9udC1zaXplOjEwcHhcXFxcXFxcIj48c3BhbiBzdHlsZT1cXFxcXFxcInRleHQtYWxpZ246bGVmdDtcXFxc</vt:lpwstr>
  </property>
  <property fmtid="{D5CDD505-2E9C-101B-9397-08002B2CF9AE}" pid="16" name="GVData4">
    <vt:lpwstr>XFxcIj48c3Bhbj5QdWJsaWMgLSDYudin2YU8L3NwYW4+PC9zcGFuPjwvc3Bhbj48L3NwYW4+XFxcXG5cXFwiLFxcXCJUaGlyZFBhcnR5Rm9vdGVyTWV0YWRhdGFcXFwiOlxcXCJcXFwiLFxcXCJHVkZvb3RlckV4aXN0c1xcXCI6ZmFsc2UsXFxcIk5vbkdWRm9vdGVy</vt:lpwstr>
  </property>
  <property fmtid="{D5CDD505-2E9C-101B-9397-08002B2CF9AE}" pid="17" name="GVData5">
    <vt:lpwstr>RXhpc3RzXFxcIjpmYWxzZSxcXFwiRmxvYXRpbmdGb290ZXJFeGlzdHNcXFwiOmZhbHNlLFxcXCJOb25HVkZvb3RlclNoYXBlRXhpc3RzXFxcIjpmYWxzZSxcXFwiVGhpcmRQYXJ0eUZvb3RlcnNcXFwiOltdLFxcXCJXYXRlcm1hcmtNZXRhZGF0YVxcXCI6bnVsbCxc</vt:lpwstr>
  </property>
  <property fmtid="{D5CDD505-2E9C-101B-9397-08002B2CF9AE}" pid="18" name="GVData6">
    <vt:lpwstr>XFwiV2F0ZXJtYXJrRXhpc3RzXFxcIjpmYWxzZSxcXFwiUG93ZXJwb2ludFRpdGxlTWV0YWRhdGFcXFwiOlxcXCJcXFwiLFxcXCJQb3dlcnBvaW50U3VidGl0bGVNZXRhZGF0YVxcXCI6XFxcIlxcXCIsXFxcIlRoaXJkUGFydHlNZXRhZGF0YUZvdW5kXFxcIjpmYWxz</vt:lpwstr>
  </property>
  <property fmtid="{D5CDD505-2E9C-101B-9397-08002B2CF9AE}" pid="19" name="GVData7">
    <vt:lpwstr>ZX1cIixcIkhlYWRlclwiOlwiPHNwYW4gc3R5bGU9XFxcImNvbG9yOndoaXRlO1xcXCI+PHNwYW4gc3R5bGU9XFxcImZvbnQtc2l6ZToxcHhcXFwiPjxzcGFuIHN0eWxlPVxcXCJ0ZXh0LWFsaWduOnJpZ2h0O1xcXCI+PHNwYW4+RkRDLVB1YmxpYzwvc3Bhbj48L3Nw</vt:lpwstr>
  </property>
  <property fmtid="{D5CDD505-2E9C-101B-9397-08002B2CF9AE}" pid="20" name="Classification">
    <vt:lpwstr>عام - Public</vt:lpwstr>
  </property>
  <property fmtid="{D5CDD505-2E9C-101B-9397-08002B2CF9AE}" pid="21" name="GVData8">
    <vt:lpwstr>YW4+PC9zcGFuPjwvc3Bhbj5cIixcIkZvb3RlclwiOlwiPHNwYW4gc3R5bGU9XFxcImNvbG9yOiMyRkFFODA7XFxcIj48c3BhbiBzdHlsZT1cXFwiZm9udC1zaXplOjEwcHhcXFwiPjxzcGFuIHN0eWxlPVxcXCJ0ZXh0LWFsaWduOmxlZnQ7XFxcIj48c3Bhbj5QdWJs</vt:lpwstr>
  </property>
  <property fmtid="{D5CDD505-2E9C-101B-9397-08002B2CF9AE}" pid="22" name="GVData9">
    <vt:lpwstr>aWMgLSDYudin2YU8L3NwYW4+PC9zcGFuPjwvc3Bhbj48L3NwYW4+XFxuXCIsXCJPcHRpb25zXCI6XCJ7XFxcIlBvcHVwQ29uZmlndXJhdGlvblxcXCI6e1xcXCJBbHdheXNTaG93UG9wdXBcXFwiOmZhbHNlLFxcXCJFbmZvcmNlSGVhZGVyRm9vdGVyVHlwZVxcXCI6</vt:lpwstr>
  </property>
  <property fmtid="{D5CDD505-2E9C-101B-9397-08002B2CF9AE}" pid="23" name="GVData10">
    <vt:lpwstr>ZmFsc2UsXFxcIkhlYWRlclBsYWNlbWVudFR5cGVcXFwiOjAsXFxcIkZvb3RlclBsYWNlbWVudFR5cGVcXFwiOjAsXFxcIkVuZm9yY2VMYXlvdXRPcHRpb25cXFwiOmZhbHNlLFxcXCJMYXlvdXRPcHRpb25cXFwiOjAsXFxcIlRyaWdnZXJOdW1iZXJcXFwiOjAsXFxc</vt:lpwstr>
  </property>
  <property fmtid="{D5CDD505-2E9C-101B-9397-08002B2CF9AE}" pid="24" name="GVData11">
    <vt:lpwstr>IkZyb21JbmRleFxcXCI6MCxcXFwiVG9JbmRleFxcXCI6MCxcXFwiRW5mb3JjZU92ZXJ3cml0ZU9wdGlvblxcXCI6ZmFsc2UsXFxcIk92ZXJ3cml0ZU9wdGlvblxcXCI6XFxcIm92ZXJ3cml0ZVxcXCJ9LFxcXCJIZWFkZXJFbmFibGVkXFxcIjp0cnVlLFxcXCJIZWFk</vt:lpwstr>
  </property>
  <property fmtid="{D5CDD505-2E9C-101B-9397-08002B2CF9AE}" pid="25" name="GVData12">
    <vt:lpwstr>ZXJcXFwiOlxcXCI8c3BhbiBzdHlsZT1cXFxcXFxcImNvbG9yOndoaXRlO1xcXFxcXFwiPjxzcGFuIHN0eWxlPVxcXFxcXFwiZm9udC1zaXplOjFweFxcXFxcXFwiPjxzcGFuIHN0eWxlPVxcXFxcXFwidGV4dC1hbGlnbjpyaWdodDtcXFxcXFxcIj48c3Bhbj5GREMt</vt:lpwstr>
  </property>
  <property fmtid="{D5CDD505-2E9C-101B-9397-08002B2CF9AE}" pid="26" name="GVData13">
    <vt:lpwstr>UHVibGljPC9zcGFuPjwvc3Bhbj48L3NwYW4+PC9zcGFuPlxcXCIsXFxcIkhlYWRlcnNcXFwiOltcXFwiPHNwYW4gc3R5bGU9XFxcXFxcXCJjb2xvcjp3aGl0ZTtcXFxcXFxcIj48c3BhbiBzdHlsZT1cXFxcXFxcImZvbnQtc2l6ZToxcHhcXFxcXFxcIj48c3BhbiBz</vt:lpwstr>
  </property>
  <property fmtid="{D5CDD505-2E9C-101B-9397-08002B2CF9AE}" pid="27" name="GVData14">
    <vt:lpwstr>dHlsZT1cXFxcXFxcInRleHQtYWxpZ246cmlnaHQ7XFxcXFxcXCI+PHNwYW4+RkRDLVB1YmxpYzwvc3Bhbj48L3NwYW4+PC9zcGFuPjwvc3Bhbj5cXFwiXSxcXFwiSGVhZGVyVHlwZVxcXCI6MSxcXFwiSGVhZGVyVHlwZXNBbGxvd2VkXFxcIjpbMCwxXSxcXFwiSGVh</vt:lpwstr>
  </property>
  <property fmtid="{D5CDD505-2E9C-101B-9397-08002B2CF9AE}" pid="28" name="GVData15">
    <vt:lpwstr>ZGVyVXBkYXRlVHlwZVxcXCI6MSxcXFwiRm9vdGVyRW5hYmxlZFxcXCI6dHJ1ZSxcXFwiRm9vdGVyXFxcIjpcXFwiPHNwYW4gc3R5bGU9XFxcXFxcXCJjb2xvcjojMkZBRTgwO1xcXFxcXFwiPjxzcGFuIHN0eWxlPVxcXFxcXFwiZm9udC1zaXplOjEwcHhcXFxcXFxc</vt:lpwstr>
  </property>
  <property fmtid="{D5CDD505-2E9C-101B-9397-08002B2CF9AE}" pid="29" name="GVData16">
    <vt:lpwstr>Ij48c3BhbiBzdHlsZT1cXFxcXFxcInRleHQtYWxpZ246bGVmdDtcXFxcXFxcIj48c3Bhbj5QdWJsaWMgLSDYudin2YU8L3NwYW4+PC9zcGFuPjwvc3Bhbj48L3NwYW4+XFxcXG5cXFwiLFxcXCJGb290ZXJzXFxcIjpbXFxcIjxzcGFuIHN0eWxlPVxcXFxcXFwiY29s</vt:lpwstr>
  </property>
  <property fmtid="{D5CDD505-2E9C-101B-9397-08002B2CF9AE}" pid="30" name="GVData17">
    <vt:lpwstr>b3I6IzJGQUU4MDtcXFxcXFxcIj48c3BhbiBzdHlsZT1cXFxcXFxcImZvbnQtc2l6ZToxMHB4XFxcXFxcXCI+PHNwYW4gc3R5bGU9XFxcXFxcXCJ0ZXh0LWFsaWduOmxlZnQ7XFxcXFxcXCI+PHNwYW4+UHVibGljIC0g2LnYp9mFPC9zcGFuPjwvc3Bhbj48L3NwYW4+</vt:lpwstr>
  </property>
  <property fmtid="{D5CDD505-2E9C-101B-9397-08002B2CF9AE}" pid="31" name="GVData18">
    <vt:lpwstr>PC9zcGFuPlxcXFxuXFxcIl0sXFxcIkZvb3RlclR5cGVcXFwiOjAsXFxcIkZvb3RlclR5cGVzQWxsb3dlZFxcXCI6WzAsMV0sXFxcIkZvb3RlclVwZGF0ZVR5cGVcXFwiOjEsXFxcIldhdGVybWFya1xcXCI6bnVsbCxcXFwiV2F0ZXJtYXJrRW5hYmxlZFxcXCI6ZmFs</vt:lpwstr>
  </property>
  <property fmtid="{D5CDD505-2E9C-101B-9397-08002B2CF9AE}" pid="32" name="GVData19">
    <vt:lpwstr>c2UsXFxcIlNob3VsZFdyaXRlV2F0ZXJtYXJrXFxcIjpmYWxzZSxcXFwiV2F0ZXJtYXJrVXBkYXRlVHlwZVxcXCI6MCxcXFwiUG93ZXJwb2ludFRpdGxlXFxcIjpcXFwiXFxcIixcXFwiUG93ZXJwb2ludFN1Yml0bGVcXFwiOlxcXCJcXFwifVwiLFwiU3RhdGVcIjpc</vt:lpwstr>
  </property>
  <property fmtid="{D5CDD505-2E9C-101B-9397-08002B2CF9AE}" pid="33" name="GVData20">
    <vt:lpwstr>IntcXFwiRmlyc3RQYWdlRGlmZmVyZW50XFxcIjpmYWxzZSxcXFwiRGlmZmVyZW50T2RkQW5kRXZlblBhZ2VzXFxcIjpmYWxzZSxcXFwiUGFnZUNvdW50XFxcIjo3MSxcXFwiSGVhZGVyTWV0YWRhdGFcXFwiOlxcXCI8c3BhbiBzdHlsZT1cXFxcXFxcImNvbG9yOndo</vt:lpwstr>
  </property>
  <property fmtid="{D5CDD505-2E9C-101B-9397-08002B2CF9AE}" pid="34" name="GVData21">
    <vt:lpwstr>aXRlO1xcXFxcXFwiPjxzcGFuIHN0eWxlPVxcXFxcXFwiZm9udC1zaXplOjFweFxcXFxcXFwiPjxzcGFuIHN0eWxlPVxcXFxcXFwidGV4dC1hbGlnbjpyaWdodDtcXFxcXFxcIj48c3Bhbj5GREMtUHVibGljPC9zcGFuPjwvc3Bhbj48L3NwYW4+PC9zcGFuPlxcXCIs</vt:lpwstr>
  </property>
  <property fmtid="{D5CDD505-2E9C-101B-9397-08002B2CF9AE}" pid="35" name="GVData22">
    <vt:lpwstr>XFxcIlRoaXJkUGFydHlIZWFkZXJNZXRhZGF0YVxcXCI6XFxcIlxcXCIsXFxcIkdWSGVhZGVyRXhpc3RzXFxcIjpmYWxzZSxcXFwiTm9uR1ZIZWFkZXJFeGlzdHNcXFwiOmZhbHNlLFxcXCJGbG9hdGluZ0hlYWRlckV4aXN0c1xcXCI6dHJ1ZSxcXFwiTm9uR1ZIZWFk</vt:lpwstr>
  </property>
  <property fmtid="{D5CDD505-2E9C-101B-9397-08002B2CF9AE}" pid="36" name="GVData23">
    <vt:lpwstr>ZXJTaGFwZUV4aXN0c1xcXCI6ZmFsc2UsXFxcIlRoaXJkUGFydHlIZWFkZXJzXFxcIjpbXSxcXFwiRm9vdGVyTWV0YWRhdGFcXFwiOlxcXCI8c3BhbiBzdHlsZT1cXFxcXFxcImNvbG9yOiMyRkFFODA7XFxcXFxcXCI+PHNwYW4gc3R5bGU9XFxcXFxcXCJmb250LXNp</vt:lpwstr>
  </property>
  <property fmtid="{D5CDD505-2E9C-101B-9397-08002B2CF9AE}" pid="37" name="GVData24">
    <vt:lpwstr>emU6MTBweFxcXFxcXFwiPjxzcGFuIHN0eWxlPVxcXFxcXFwidGV4dC1hbGlnbjpsZWZ0O1xcXFxcXFwiPjxzcGFuPlB1YmxpYyAtINi52KfZhTwvc3Bhbj48L3NwYW4+PC9zcGFuPjwvc3Bhbj5cXFxcblxcXCIsXFxcIlRoaXJkUGFydHlGb290ZXJNZXRhZGF0YVxc</vt:lpwstr>
  </property>
  <property fmtid="{D5CDD505-2E9C-101B-9397-08002B2CF9AE}" pid="38" name="GVData25">
    <vt:lpwstr>XCI6XFxcIlxcXCIsXFxcIkdWRm9vdGVyRXhpc3RzXFxcIjpmYWxzZSxcXFwiTm9uR1ZGb290ZXJFeGlzdHNcXFwiOmZhbHNlLFxcXCJGbG9hdGluZ0Zvb3RlckV4aXN0c1xcXCI6ZmFsc2UsXFxcIk5vbkdWRm9vdGVyU2hhcGVFeGlzdHNcXFwiOmZhbHNlLFxcXCJU</vt:lpwstr>
  </property>
  <property fmtid="{D5CDD505-2E9C-101B-9397-08002B2CF9AE}" pid="39" name="GVData26">
    <vt:lpwstr>aGlyZFBhcnR5Rm9vdGVyc1xcXCI6W10sXFxcIldhdGVybWFya01ldGFkYXRhXFxcIjpudWxsLFxcXCJXYXRlcm1hcmtFeGlzdHNcXFwiOmZhbHNlLFxcXCJQb3dlcnBvaW50VGl0bGVNZXRhZGF0YVxcXCI6XFxcIlxcXCIsXFxcIlBvd2VycG9pbnRTdWJ0aXRsZU1l</vt:lpwstr>
  </property>
  <property fmtid="{D5CDD505-2E9C-101B-9397-08002B2CF9AE}" pid="40" name="GVData27">
    <vt:lpwstr>dGFkYXRhXFxcIjpcXFwiXFxcIixcXFwiVGhpcmRQYXJ0eU1ldGFkYXRhRm91bmRcXFwiOmZhbHNlfVwifSIsInBhcmVudExpbmVJZHMiOiJbXCJiODFjNzAwMy1iMTVlLTQ0YjctYWU0Ny0xYzUzNzJiZTY5MzdcIixcImNkNDk5MzliLWM0ZjMtNDNlZC1hYzY5LTli</vt:lpwstr>
  </property>
  <property fmtid="{D5CDD505-2E9C-101B-9397-08002B2CF9AE}" pid="41" name="GVData28">
    <vt:lpwstr>ZmEyZWJjZDkxN1wiLFwiOGZkNWVkM2YtOTYxMC00ZDczLTg0ZmEtYzI5NGI3MGQ0NDBjXCIsXCJmZDkxYjA0ZS1hOGQwLTRlYzktYjVjNi04YzQ4ZWI4MTgxYmNcIixcIjNlNzVjOGQzLWE0ZjctNDc0Ni1hMzJjLWVmOThiODExYWJjMVwiXSIsIndyaXR0ZW5LZXlz</vt:lpwstr>
  </property>
  <property fmtid="{D5CDD505-2E9C-101B-9397-08002B2CF9AE}" pid="42" name="GVData29">
    <vt:lpwstr>IjoiW1wiZ3Zkb2NpZFwiLFwiRExQVGFnSWQwMVwiLFwiRExQVGFnSWQwMlwiLFwiRExQVGFnSWQwM1wiLFwiQ2xhc3NpZmljYXRpb25UYWdTZXRJZFwiLFwiQ2xhc3NpZmljYXRpb25cIixcIkNvbXBsaWFuY2VUYWdTZXRJZFwiLFwiRmlsZUlkXCIsXCJVc2VySWRc</vt:lpwstr>
  </property>
  <property fmtid="{D5CDD505-2E9C-101B-9397-08002B2CF9AE}" pid="43" name="GVData30">
    <vt:lpwstr>IixcIlRhZ0RhdGVUaW1lXCJdIiwibm9PZkd2RGF0YUVudHJpZXMiOiIyNyIsImxpbmVJZCI6Ijc2NDkwZGNmLTBlYjktNGNjYi1hZDJiLTNhNWIxOTI0M2ZiNyIsInRhZ3NldF9lMTY0MDlhN18xNzAwXzQxNTNfOTA5MF8zOTU1YmMyZjBhZThfY2xhc3NpZmljYXRp</vt:lpwstr>
  </property>
  <property fmtid="{D5CDD505-2E9C-101B-9397-08002B2CF9AE}" pid="44" name="GVData31">
    <vt:lpwstr>b24iOiJQdWJsaWMifQ==</vt:lpwstr>
  </property>
  <property fmtid="{D5CDD505-2E9C-101B-9397-08002B2CF9AE}" pid="45" name="GVData32">
    <vt:lpwstr>(end)</vt:lpwstr>
  </property>
</Properties>
</file>