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rtl="1" saveSubsetFonts="1" autoCompressPictures="0">
  <p:sldMasterIdLst>
    <p:sldMasterId id="2147483648" r:id="rId1"/>
  </p:sldMasterIdLst>
  <p:notesMasterIdLst>
    <p:notesMasterId r:id="rId3"/>
  </p:notesMasterIdLst>
  <p:sldIdLst>
    <p:sldId id="3376" r:id="rId2"/>
  </p:sldIdLst>
  <p:sldSz cx="12192000" cy="6858000"/>
  <p:notesSz cx="6858000" cy="9144000"/>
  <p:custDataLst>
    <p:tags r:id="rId4"/>
  </p:custData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51375"/>
    <a:srgbClr val="F2F2F2"/>
    <a:srgbClr val="5BAFD1"/>
    <a:srgbClr val="3078A6"/>
    <a:srgbClr val="003944"/>
    <a:srgbClr val="227F9B"/>
    <a:srgbClr val="FFFFFF"/>
    <a:srgbClr val="7258A4"/>
    <a:srgbClr val="7A80FF"/>
    <a:srgbClr val="6AC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990" autoAdjust="0"/>
    <p:restoredTop sz="96327" autoAdjust="0"/>
  </p:normalViewPr>
  <p:slideViewPr>
    <p:cSldViewPr snapToGrid="0">
      <p:cViewPr varScale="1">
        <p:scale>
          <a:sx n="106" d="100"/>
          <a:sy n="106" d="100"/>
        </p:scale>
        <p:origin x="200" y="5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AD14096-85D5-1A41-A81E-8927B3DC3F9B}" type="datetimeFigureOut">
              <a:rPr lang="ar-SA" smtClean="0"/>
              <a:t>13 جمادى الأولى، 1447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0A1FB80-07FC-4248-9F79-946C4FB262F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28487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>
            <a:extLst>
              <a:ext uri="{FF2B5EF4-FFF2-40B4-BE49-F238E27FC236}">
                <a16:creationId xmlns:a16="http://schemas.microsoft.com/office/drawing/2014/main" id="{54B8A3E2-E7C5-ABDF-332E-354BE9084FBD}"/>
              </a:ext>
            </a:extLst>
          </p:cNvPr>
          <p:cNvSpPr/>
          <p:nvPr userDrawn="1"/>
        </p:nvSpPr>
        <p:spPr>
          <a:xfrm>
            <a:off x="188976" y="164592"/>
            <a:ext cx="11814048" cy="65288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0" eaLnBrk="1" latinLnBrk="0" hangingPunct="1"/>
            <a:endParaRPr lang="ar-SA"/>
          </a:p>
        </p:txBody>
      </p:sp>
      <p:pic>
        <p:nvPicPr>
          <p:cNvPr id="8" name="صورة 7">
            <a:extLst>
              <a:ext uri="{FF2B5EF4-FFF2-40B4-BE49-F238E27FC236}">
                <a16:creationId xmlns:a16="http://schemas.microsoft.com/office/drawing/2014/main" id="{8BB09D1E-A79C-5734-6585-494737F97F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82249" y="446103"/>
            <a:ext cx="1008906" cy="766767"/>
          </a:xfrm>
          <a:prstGeom prst="rect">
            <a:avLst/>
          </a:prstGeom>
        </p:spPr>
      </p:pic>
      <p:pic>
        <p:nvPicPr>
          <p:cNvPr id="9" name="그래픽 27">
            <a:extLst>
              <a:ext uri="{FF2B5EF4-FFF2-40B4-BE49-F238E27FC236}">
                <a16:creationId xmlns:a16="http://schemas.microsoft.com/office/drawing/2014/main" id="{D7B91884-E7EC-7A1E-B619-9808D20A2E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51414" r="16887"/>
          <a:stretch/>
        </p:blipFill>
        <p:spPr>
          <a:xfrm>
            <a:off x="2042785" y="0"/>
            <a:ext cx="1402740" cy="820015"/>
          </a:xfrm>
          <a:prstGeom prst="rect">
            <a:avLst/>
          </a:prstGeom>
        </p:spPr>
      </p:pic>
      <p:pic>
        <p:nvPicPr>
          <p:cNvPr id="10" name="그래픽 63">
            <a:extLst>
              <a:ext uri="{FF2B5EF4-FFF2-40B4-BE49-F238E27FC236}">
                <a16:creationId xmlns:a16="http://schemas.microsoft.com/office/drawing/2014/main" id="{F3F4AE8B-9607-D2A2-B11F-44BD0F0561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37401"/>
          <a:stretch/>
        </p:blipFill>
        <p:spPr>
          <a:xfrm rot="16200000">
            <a:off x="11205340" y="5164971"/>
            <a:ext cx="1208923" cy="756778"/>
          </a:xfrm>
          <a:prstGeom prst="rect">
            <a:avLst/>
          </a:prstGeom>
        </p:spPr>
      </p:pic>
      <p:pic>
        <p:nvPicPr>
          <p:cNvPr id="11" name="그래픽 79">
            <a:extLst>
              <a:ext uri="{FF2B5EF4-FFF2-40B4-BE49-F238E27FC236}">
                <a16:creationId xmlns:a16="http://schemas.microsoft.com/office/drawing/2014/main" id="{16032B10-FF7B-0B8C-4995-C72679DB2C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r="94654"/>
          <a:stretch/>
        </p:blipFill>
        <p:spPr>
          <a:xfrm rot="5400000">
            <a:off x="10256173" y="4879480"/>
            <a:ext cx="76600" cy="3358258"/>
          </a:xfrm>
          <a:prstGeom prst="rect">
            <a:avLst/>
          </a:prstGeom>
        </p:spPr>
      </p:pic>
      <p:pic>
        <p:nvPicPr>
          <p:cNvPr id="12" name="그래픽 79">
            <a:extLst>
              <a:ext uri="{FF2B5EF4-FFF2-40B4-BE49-F238E27FC236}">
                <a16:creationId xmlns:a16="http://schemas.microsoft.com/office/drawing/2014/main" id="{499D49DB-B857-2322-ED12-2B68BE37E4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r="94654"/>
          <a:stretch/>
        </p:blipFill>
        <p:spPr>
          <a:xfrm rot="5400000">
            <a:off x="6691339" y="4879480"/>
            <a:ext cx="76600" cy="335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07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>
            <a:extLst>
              <a:ext uri="{FF2B5EF4-FFF2-40B4-BE49-F238E27FC236}">
                <a16:creationId xmlns:a16="http://schemas.microsoft.com/office/drawing/2014/main" id="{54B8A3E2-E7C5-ABDF-332E-354BE9084FBD}"/>
              </a:ext>
            </a:extLst>
          </p:cNvPr>
          <p:cNvSpPr/>
          <p:nvPr userDrawn="1"/>
        </p:nvSpPr>
        <p:spPr>
          <a:xfrm>
            <a:off x="188976" y="164592"/>
            <a:ext cx="11814048" cy="652881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914400" rtl="1" eaLnBrk="1" latinLnBrk="0" hangingPunct="1"/>
            <a:endParaRPr lang="ar-SA"/>
          </a:p>
        </p:txBody>
      </p:sp>
      <p:pic>
        <p:nvPicPr>
          <p:cNvPr id="8" name="صورة 7">
            <a:extLst>
              <a:ext uri="{FF2B5EF4-FFF2-40B4-BE49-F238E27FC236}">
                <a16:creationId xmlns:a16="http://schemas.microsoft.com/office/drawing/2014/main" id="{8BB09D1E-A79C-5734-6585-494737F97F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79098" y="369992"/>
            <a:ext cx="833805" cy="633692"/>
          </a:xfrm>
          <a:prstGeom prst="rect">
            <a:avLst/>
          </a:prstGeom>
        </p:spPr>
      </p:pic>
      <p:pic>
        <p:nvPicPr>
          <p:cNvPr id="9" name="그래픽 27">
            <a:extLst>
              <a:ext uri="{FF2B5EF4-FFF2-40B4-BE49-F238E27FC236}">
                <a16:creationId xmlns:a16="http://schemas.microsoft.com/office/drawing/2014/main" id="{D7B91884-E7EC-7A1E-B619-9808D20A2E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51414" r="16887"/>
          <a:stretch/>
        </p:blipFill>
        <p:spPr>
          <a:xfrm>
            <a:off x="2042785" y="0"/>
            <a:ext cx="1402740" cy="820015"/>
          </a:xfrm>
          <a:prstGeom prst="rect">
            <a:avLst/>
          </a:prstGeom>
        </p:spPr>
      </p:pic>
      <p:pic>
        <p:nvPicPr>
          <p:cNvPr id="10" name="그래픽 63">
            <a:extLst>
              <a:ext uri="{FF2B5EF4-FFF2-40B4-BE49-F238E27FC236}">
                <a16:creationId xmlns:a16="http://schemas.microsoft.com/office/drawing/2014/main" id="{F3F4AE8B-9607-D2A2-B11F-44BD0F0561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b="37401"/>
          <a:stretch/>
        </p:blipFill>
        <p:spPr>
          <a:xfrm rot="16200000">
            <a:off x="11205340" y="5164971"/>
            <a:ext cx="1208923" cy="756778"/>
          </a:xfrm>
          <a:prstGeom prst="rect">
            <a:avLst/>
          </a:prstGeom>
        </p:spPr>
      </p:pic>
      <p:pic>
        <p:nvPicPr>
          <p:cNvPr id="11" name="그래픽 79">
            <a:extLst>
              <a:ext uri="{FF2B5EF4-FFF2-40B4-BE49-F238E27FC236}">
                <a16:creationId xmlns:a16="http://schemas.microsoft.com/office/drawing/2014/main" id="{16032B10-FF7B-0B8C-4995-C72679DB2C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r="94654"/>
          <a:stretch/>
        </p:blipFill>
        <p:spPr>
          <a:xfrm rot="5400000">
            <a:off x="5461743" y="4879480"/>
            <a:ext cx="76600" cy="3358258"/>
          </a:xfrm>
          <a:prstGeom prst="rect">
            <a:avLst/>
          </a:prstGeom>
        </p:spPr>
      </p:pic>
      <p:pic>
        <p:nvPicPr>
          <p:cNvPr id="12" name="그래픽 79">
            <a:extLst>
              <a:ext uri="{FF2B5EF4-FFF2-40B4-BE49-F238E27FC236}">
                <a16:creationId xmlns:a16="http://schemas.microsoft.com/office/drawing/2014/main" id="{499D49DB-B857-2322-ED12-2B68BE37E4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r="94654"/>
          <a:stretch/>
        </p:blipFill>
        <p:spPr>
          <a:xfrm rot="5400000">
            <a:off x="1896909" y="4879480"/>
            <a:ext cx="76600" cy="335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81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843987B8-3C7A-F02D-A084-B5A18827BE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5697" y="596359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57E26-2E2A-D243-8E5C-CC1434379077}" type="slidenum">
              <a:rPr lang="ar-SA" smtClean="0"/>
              <a:t>‹#›</a:t>
            </a:fld>
            <a:endParaRPr lang="ar-SA"/>
          </a:p>
        </p:txBody>
      </p:sp>
      <p:pic>
        <p:nvPicPr>
          <p:cNvPr id="2" name="صورة 1">
            <a:extLst>
              <a:ext uri="{FF2B5EF4-FFF2-40B4-BE49-F238E27FC236}">
                <a16:creationId xmlns:a16="http://schemas.microsoft.com/office/drawing/2014/main" id="{73C3D19D-B540-DEE9-4B27-D89A91A8EEE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25752" t="44557" r="25756" b="45485"/>
          <a:stretch>
            <a:fillRect/>
          </a:stretch>
        </p:blipFill>
        <p:spPr>
          <a:xfrm>
            <a:off x="610181" y="6367490"/>
            <a:ext cx="1547232" cy="30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06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hf hdr="0" dt="0"/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80C99-2EA3-362E-C517-3210033D7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ذو زاوية واحدة مستديرة 2">
            <a:extLst>
              <a:ext uri="{FF2B5EF4-FFF2-40B4-BE49-F238E27FC236}">
                <a16:creationId xmlns:a16="http://schemas.microsoft.com/office/drawing/2014/main" id="{C16D6DF3-2676-7C31-B322-262F337CB553}"/>
              </a:ext>
            </a:extLst>
          </p:cNvPr>
          <p:cNvSpPr/>
          <p:nvPr/>
        </p:nvSpPr>
        <p:spPr>
          <a:xfrm flipH="1">
            <a:off x="4573549" y="1033435"/>
            <a:ext cx="3044903" cy="535051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>
                <a:solidFill>
                  <a:srgbClr val="351375"/>
                </a:solidFill>
                <a:latin typeface="Helvetica Neue W23 for SKY Reg" panose="020B0604020202020204" pitchFamily="34" charset="-78"/>
                <a:ea typeface="SF Arabic" pitchFamily="2" charset="-78"/>
                <a:cs typeface="Helvetica Neue W23 for SKY Reg" panose="020B0604020202020204" pitchFamily="34" charset="-78"/>
              </a:rPr>
              <a:t>شهادة شكر</a:t>
            </a:r>
          </a:p>
        </p:txBody>
      </p:sp>
      <p:cxnSp>
        <p:nvCxnSpPr>
          <p:cNvPr id="4" name="موصل مستقيم 30">
            <a:extLst>
              <a:ext uri="{FF2B5EF4-FFF2-40B4-BE49-F238E27FC236}">
                <a16:creationId xmlns:a16="http://schemas.microsoft.com/office/drawing/2014/main" id="{B888BBDA-4A31-DAEA-632C-46A6228F3A04}"/>
              </a:ext>
            </a:extLst>
          </p:cNvPr>
          <p:cNvCxnSpPr>
            <a:cxnSpLocks/>
          </p:cNvCxnSpPr>
          <p:nvPr/>
        </p:nvCxnSpPr>
        <p:spPr>
          <a:xfrm flipH="1">
            <a:off x="4576426" y="1580261"/>
            <a:ext cx="3039148" cy="0"/>
          </a:xfrm>
          <a:prstGeom prst="line">
            <a:avLst/>
          </a:prstGeom>
          <a:ln w="19050">
            <a:solidFill>
              <a:srgbClr val="5BAE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مربع نص 51">
            <a:extLst>
              <a:ext uri="{FF2B5EF4-FFF2-40B4-BE49-F238E27FC236}">
                <a16:creationId xmlns:a16="http://schemas.microsoft.com/office/drawing/2014/main" id="{A5DF0953-1FD8-B60A-09BD-8C2451296147}"/>
              </a:ext>
            </a:extLst>
          </p:cNvPr>
          <p:cNvSpPr txBox="1"/>
          <p:nvPr/>
        </p:nvSpPr>
        <p:spPr>
          <a:xfrm>
            <a:off x="1594597" y="1939303"/>
            <a:ext cx="90028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b="1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المكـرم: </a:t>
            </a:r>
            <a:r>
              <a:rPr lang="ar-SA" sz="16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محمد بن .............................................،،، </a:t>
            </a:r>
            <a:endParaRPr lang="ar-SA" dirty="0">
              <a:solidFill>
                <a:schemeClr val="bg1">
                  <a:lumMod val="50000"/>
                </a:schemeClr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3" name="مربع نص 52">
            <a:extLst>
              <a:ext uri="{FF2B5EF4-FFF2-40B4-BE49-F238E27FC236}">
                <a16:creationId xmlns:a16="http://schemas.microsoft.com/office/drawing/2014/main" id="{58F77158-406B-CF90-AE03-F94001D2F242}"/>
              </a:ext>
            </a:extLst>
          </p:cNvPr>
          <p:cNvSpPr txBox="1"/>
          <p:nvPr/>
        </p:nvSpPr>
        <p:spPr>
          <a:xfrm>
            <a:off x="1594597" y="2391864"/>
            <a:ext cx="9002806" cy="473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A" b="1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نشكــــر لكـــم .................................................</a:t>
            </a:r>
            <a:endParaRPr lang="en-US" b="1" dirty="0">
              <a:solidFill>
                <a:srgbClr val="3078A6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5" name="مربع نص 54">
            <a:extLst>
              <a:ext uri="{FF2B5EF4-FFF2-40B4-BE49-F238E27FC236}">
                <a16:creationId xmlns:a16="http://schemas.microsoft.com/office/drawing/2014/main" id="{DA412C25-AE6A-171C-DC89-B31D654E5FBA}"/>
              </a:ext>
            </a:extLst>
          </p:cNvPr>
          <p:cNvSpPr txBox="1"/>
          <p:nvPr/>
        </p:nvSpPr>
        <p:spPr>
          <a:xfrm>
            <a:off x="1594597" y="3823654"/>
            <a:ext cx="90028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 algn="ctr">
              <a:spcBef>
                <a:spcPts val="3320"/>
              </a:spcBef>
            </a:pPr>
            <a:r>
              <a:rPr lang="ar-SA" sz="1600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والذي</a:t>
            </a:r>
            <a:r>
              <a:rPr lang="ar-SA" sz="1600" spc="-15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نفذته الإدارة ........................................ </a:t>
            </a:r>
            <a:r>
              <a:rPr lang="ar-SA" sz="1600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يوم </a:t>
            </a:r>
            <a:r>
              <a:rPr lang="en-US" sz="1600" b="1" spc="-10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00</a:t>
            </a:r>
            <a:r>
              <a:rPr lang="ar-SA" sz="1600" spc="-260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  </a:t>
            </a:r>
            <a:r>
              <a:rPr lang="ar-SA" sz="1600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يناير </a:t>
            </a:r>
            <a:r>
              <a:rPr lang="ar-SA" sz="1600" spc="-10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20</a:t>
            </a:r>
            <a:r>
              <a:rPr lang="ar-SA" sz="1600" b="1" spc="-10" dirty="0">
                <a:solidFill>
                  <a:srgbClr val="3078A6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25</a:t>
            </a:r>
            <a:endParaRPr lang="ar-SA" sz="1600" b="1" dirty="0">
              <a:solidFill>
                <a:srgbClr val="3078A6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6" name="مربع نص 55">
            <a:extLst>
              <a:ext uri="{FF2B5EF4-FFF2-40B4-BE49-F238E27FC236}">
                <a16:creationId xmlns:a16="http://schemas.microsoft.com/office/drawing/2014/main" id="{D36424D0-913A-7DD9-2B0D-7F7C3C8FDADF}"/>
              </a:ext>
            </a:extLst>
          </p:cNvPr>
          <p:cNvSpPr txBox="1"/>
          <p:nvPr/>
        </p:nvSpPr>
        <p:spPr>
          <a:xfrm>
            <a:off x="4253753" y="4426353"/>
            <a:ext cx="36844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b="1" spc="-10" dirty="0">
                <a:solidFill>
                  <a:srgbClr val="5BAFD1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راجين لكم دوام التوفيق ،،،</a:t>
            </a:r>
            <a:endParaRPr lang="ar-SA" b="1" dirty="0">
              <a:solidFill>
                <a:srgbClr val="5BAFD1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  <p:sp>
        <p:nvSpPr>
          <p:cNvPr id="57" name="مربع نص 56">
            <a:extLst>
              <a:ext uri="{FF2B5EF4-FFF2-40B4-BE49-F238E27FC236}">
                <a16:creationId xmlns:a16="http://schemas.microsoft.com/office/drawing/2014/main" id="{91E25DF2-125D-D336-18CB-7E6156D1FC5B}"/>
              </a:ext>
            </a:extLst>
          </p:cNvPr>
          <p:cNvSpPr txBox="1"/>
          <p:nvPr/>
        </p:nvSpPr>
        <p:spPr>
          <a:xfrm>
            <a:off x="177658" y="5551905"/>
            <a:ext cx="365807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600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المدير العام للإدارة ...........................</a:t>
            </a:r>
          </a:p>
        </p:txBody>
      </p:sp>
      <p:sp>
        <p:nvSpPr>
          <p:cNvPr id="58" name="مربع نص 57">
            <a:extLst>
              <a:ext uri="{FF2B5EF4-FFF2-40B4-BE49-F238E27FC236}">
                <a16:creationId xmlns:a16="http://schemas.microsoft.com/office/drawing/2014/main" id="{20D18589-86C0-EBB8-FCD5-496663C27F17}"/>
              </a:ext>
            </a:extLst>
          </p:cNvPr>
          <p:cNvSpPr txBox="1"/>
          <p:nvPr/>
        </p:nvSpPr>
        <p:spPr>
          <a:xfrm>
            <a:off x="177657" y="5947661"/>
            <a:ext cx="36580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400" dirty="0">
                <a:solidFill>
                  <a:schemeClr val="bg1">
                    <a:lumMod val="50000"/>
                  </a:schemeClr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بدر بن .........................</a:t>
            </a:r>
          </a:p>
        </p:txBody>
      </p:sp>
      <p:sp>
        <p:nvSpPr>
          <p:cNvPr id="65" name="مربع نص 64">
            <a:extLst>
              <a:ext uri="{FF2B5EF4-FFF2-40B4-BE49-F238E27FC236}">
                <a16:creationId xmlns:a16="http://schemas.microsoft.com/office/drawing/2014/main" id="{0F4CEA2C-FE07-A34C-D9F7-4000AD52197B}"/>
              </a:ext>
            </a:extLst>
          </p:cNvPr>
          <p:cNvSpPr txBox="1"/>
          <p:nvPr/>
        </p:nvSpPr>
        <p:spPr>
          <a:xfrm>
            <a:off x="2037552" y="3190177"/>
            <a:ext cx="811689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770255" marR="829310" algn="ctr">
              <a:spcBef>
                <a:spcPts val="100"/>
              </a:spcBef>
            </a:pPr>
            <a:r>
              <a:rPr lang="ar-SA" b="1" dirty="0">
                <a:solidFill>
                  <a:srgbClr val="351375"/>
                </a:solidFill>
                <a:latin typeface="Helvetica Neue W23 for SKY Reg" panose="020B0604020202020204" pitchFamily="34" charset="-78"/>
                <a:cs typeface="Helvetica Neue W23 for SKY Reg" panose="020B0604020202020204" pitchFamily="34" charset="-78"/>
              </a:rPr>
              <a:t>عنوان ..........................................................</a:t>
            </a:r>
            <a:endParaRPr lang="ar-SA" b="1" spc="-10" dirty="0">
              <a:solidFill>
                <a:srgbClr val="351375"/>
              </a:solidFill>
              <a:latin typeface="Helvetica Neue W23 for SKY Reg" panose="020B0604020202020204" pitchFamily="34" charset="-78"/>
              <a:cs typeface="Helvetica Neue W23 for SKY Reg" panose="020B0604020202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537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VDOCID" val="f8f317e4-a1b2-440d-8388-9e4c6cc7e8cd"/>
  <p:tag name="DLPTAGID01" val="21f1a95851b2-عام - Public"/>
  <p:tag name="DLPTAGID02" val="FDC-عام - Public"/>
  <p:tag name="DLPTAGID03" val="FDC-Public"/>
  <p:tag name="CLASSIFICATIONTAGSETID" val="e16409a7-1700-4153-9090-3955bc2f0ae8"/>
  <p:tag name="CLASSIFICATION" val="عام - Public"/>
  <p:tag name="COMPLIANCETAGSETID" val="f14fc1f1-8950-40d5-8a29-45909da947d6"/>
  <p:tag name="FILEID" val="f8f317e4-a1b2-440d-8388-9e4c6cc7e8cd"/>
  <p:tag name="USERID" val="Hanan Abdullah Z. Al-Sultan"/>
  <p:tag name="TAGDATETIME" val="1447-05-11T10:41:09Z"/>
  <p:tag name="GVDATA" val="eyJPUyI6IldpbmRvd3MiLCJkb2NJRCI6ImY4ZjMxN2U0LWExYjItNDQwZC04Mzg4LTllNGM2Y2M3ZThjZCIsImRvY1N0YXRlIjoie1wiQ3VycmVudFN0YXRlXCI6XCJ7XFxcIkZpcnN0UGFnZURpZmZlcmVudFxcXCI6ZmFsc2UsXFxcIkRpZmZlcmVudE9kZEFuZEV2"/>
  <p:tag name="GVDATA0" val="ZW5QYWdlc1xcXCI6ZmFsc2UsXFxcIlBhZ2VDb3VudFxcXCI6NzEsXFxcIkhlYWRlck1ldGFkYXRhXFxcIjpcXFwiPHNwYW4gc3R5bGU9XFxcXFxcXCJjb2xvcjp3aGl0ZTtcXFxcXFxcIj48c3BhbiBzdHlsZT1cXFxcXFxcImZvbnQtc2l6ZToxcHhcXFxcXFxcIj48"/>
  <p:tag name="GVDATA1" val="c3BhbiBzdHlsZT1cXFxcXFxcInRleHQtYWxpZ246cmlnaHQ7XFxcXFxcXCI+PHNwYW4+RkRDLVB1YmxpYzwvc3Bhbj48L3NwYW4+PC9zcGFuPjwvc3Bhbj5cXFwiLFxcXCJUaGlyZFBhcnR5SGVhZGVyTWV0YWRhdGFcXFwiOlxcXCJcXFwiLFxcXCJHVkhlYWRlckV4"/>
  <p:tag name="GVDATA2" val="aXN0c1xcXCI6ZmFsc2UsXFxcIk5vbkdWSGVhZGVyRXhpc3RzXFxcIjpmYWxzZSxcXFwiRmxvYXRpbmdIZWFkZXJFeGlzdHNcXFwiOnRydWUsXFxcIk5vbkdWSGVhZGVyU2hhcGVFeGlzdHNcXFwiOmZhbHNlLFxcXCJUaGlyZFBhcnR5SGVhZGVyc1xcXCI6W10sXFxc"/>
  <p:tag name="GVDATA3" val="IkZvb3Rlck1ldGFkYXRhXFxcIjpcXFwiPHNwYW4gc3R5bGU9XFxcXFxcXCJjb2xvcjojMkZBRTgwO1xcXFxcXFwiPjxzcGFuIHN0eWxlPVxcXFxcXFwiZm9udC1zaXplOjEwcHhcXFxcXFxcIj48c3BhbiBzdHlsZT1cXFxcXFxcInRleHQtYWxpZ246bGVmdDtcXFxc"/>
  <p:tag name="GVDATA4" val="XFxcIj48c3Bhbj5QdWJsaWMgLSDYudin2YU8L3NwYW4+PC9zcGFuPjwvc3Bhbj48L3NwYW4+XFxcXG5cXFwiLFxcXCJUaGlyZFBhcnR5Rm9vdGVyTWV0YWRhdGFcXFwiOlxcXCJcXFwiLFxcXCJHVkZvb3RlckV4aXN0c1xcXCI6ZmFsc2UsXFxcIk5vbkdWRm9vdGVy"/>
  <p:tag name="GVDATA5" val="RXhpc3RzXFxcIjpmYWxzZSxcXFwiRmxvYXRpbmdGb290ZXJFeGlzdHNcXFwiOmZhbHNlLFxcXCJOb25HVkZvb3RlclNoYXBlRXhpc3RzXFxcIjpmYWxzZSxcXFwiVGhpcmRQYXJ0eUZvb3RlcnNcXFwiOltdLFxcXCJXYXRlcm1hcmtNZXRhZGF0YVxcXCI6bnVsbCxc"/>
  <p:tag name="GVDATA6" val="XFwiV2F0ZXJtYXJrRXhpc3RzXFxcIjpmYWxzZSxcXFwiUG93ZXJwb2ludFRpdGxlTWV0YWRhdGFcXFwiOlxcXCJcXFwiLFxcXCJQb3dlcnBvaW50U3VidGl0bGVNZXRhZGF0YVxcXCI6XFxcIlxcXCIsXFxcIlRoaXJkUGFydHlNZXRhZGF0YUZvdW5kXFxcIjpmYWxz"/>
  <p:tag name="GVDATA7" val="ZX1cIixcIkhlYWRlclwiOlwiPHNwYW4gc3R5bGU9XFxcImNvbG9yOndoaXRlO1xcXCI+PHNwYW4gc3R5bGU9XFxcImZvbnQtc2l6ZToxcHhcXFwiPjxzcGFuIHN0eWxlPVxcXCJ0ZXh0LWFsaWduOnJpZ2h0O1xcXCI+PHNwYW4+RkRDLVB1YmxpYzwvc3Bhbj48L3Nw"/>
  <p:tag name="GVDATA8" val="YW4+PC9zcGFuPjwvc3Bhbj5cIixcIkZvb3RlclwiOlwiPHNwYW4gc3R5bGU9XFxcImNvbG9yOiMyRkFFODA7XFxcIj48c3BhbiBzdHlsZT1cXFwiZm9udC1zaXplOjEwcHhcXFwiPjxzcGFuIHN0eWxlPVxcXCJ0ZXh0LWFsaWduOmxlZnQ7XFxcIj48c3Bhbj5QdWJs"/>
  <p:tag name="GVDATA9" val="aWMgLSDYudin2YU8L3NwYW4+PC9zcGFuPjwvc3Bhbj48L3NwYW4+XFxuXCIsXCJPcHRpb25zXCI6XCJ7XFxcIlBvcHVwQ29uZmlndXJhdGlvblxcXCI6e1xcXCJBbHdheXNTaG93UG9wdXBcXFwiOmZhbHNlLFxcXCJFbmZvcmNlSGVhZGVyRm9vdGVyVHlwZVxcXCI6"/>
  <p:tag name="GVDATA10" val="ZmFsc2UsXFxcIkhlYWRlclBsYWNlbWVudFR5cGVcXFwiOjAsXFxcIkZvb3RlclBsYWNlbWVudFR5cGVcXFwiOjAsXFxcIkVuZm9yY2VMYXlvdXRPcHRpb25cXFwiOmZhbHNlLFxcXCJMYXlvdXRPcHRpb25cXFwiOjAsXFxcIlRyaWdnZXJOdW1iZXJcXFwiOjAsXFxc"/>
  <p:tag name="GVDATA11" val="IkZyb21JbmRleFxcXCI6MCxcXFwiVG9JbmRleFxcXCI6MCxcXFwiRW5mb3JjZU92ZXJ3cml0ZU9wdGlvblxcXCI6ZmFsc2UsXFxcIk92ZXJ3cml0ZU9wdGlvblxcXCI6XFxcIm92ZXJ3cml0ZVxcXCJ9LFxcXCJIZWFkZXJFbmFibGVkXFxcIjp0cnVlLFxcXCJIZWFk"/>
  <p:tag name="GVDATA12" val="ZXJcXFwiOlxcXCI8c3BhbiBzdHlsZT1cXFxcXFxcImNvbG9yOndoaXRlO1xcXFxcXFwiPjxzcGFuIHN0eWxlPVxcXFxcXFwiZm9udC1zaXplOjFweFxcXFxcXFwiPjxzcGFuIHN0eWxlPVxcXFxcXFwidGV4dC1hbGlnbjpyaWdodDtcXFxcXFxcIj48c3Bhbj5GREMt"/>
  <p:tag name="GVDATA13" val="UHVibGljPC9zcGFuPjwvc3Bhbj48L3NwYW4+PC9zcGFuPlxcXCIsXFxcIkhlYWRlcnNcXFwiOltcXFwiPHNwYW4gc3R5bGU9XFxcXFxcXCJjb2xvcjp3aGl0ZTtcXFxcXFxcIj48c3BhbiBzdHlsZT1cXFxcXFxcImZvbnQtc2l6ZToxcHhcXFxcXFxcIj48c3BhbiBz"/>
  <p:tag name="GVDATA14" val="dHlsZT1cXFxcXFxcInRleHQtYWxpZ246cmlnaHQ7XFxcXFxcXCI+PHNwYW4+RkRDLVB1YmxpYzwvc3Bhbj48L3NwYW4+PC9zcGFuPjwvc3Bhbj5cXFwiXSxcXFwiSGVhZGVyVHlwZVxcXCI6MSxcXFwiSGVhZGVyVHlwZXNBbGxvd2VkXFxcIjpbMCwxXSxcXFwiSGVh"/>
  <p:tag name="GVDATA15" val="ZGVyVXBkYXRlVHlwZVxcXCI6MSxcXFwiRm9vdGVyRW5hYmxlZFxcXCI6dHJ1ZSxcXFwiRm9vdGVyXFxcIjpcXFwiPHNwYW4gc3R5bGU9XFxcXFxcXCJjb2xvcjojMkZBRTgwO1xcXFxcXFwiPjxzcGFuIHN0eWxlPVxcXFxcXFwiZm9udC1zaXplOjEwcHhcXFxcXFxc"/>
  <p:tag name="GVDATA16" val="Ij48c3BhbiBzdHlsZT1cXFxcXFxcInRleHQtYWxpZ246bGVmdDtcXFxcXFxcIj48c3Bhbj5QdWJsaWMgLSDYudin2YU8L3NwYW4+PC9zcGFuPjwvc3Bhbj48L3NwYW4+XFxcXG5cXFwiLFxcXCJGb290ZXJzXFxcIjpbXFxcIjxzcGFuIHN0eWxlPVxcXFxcXFwiY29s"/>
  <p:tag name="GVDATA17" val="b3I6IzJGQUU4MDtcXFxcXFxcIj48c3BhbiBzdHlsZT1cXFxcXFxcImZvbnQtc2l6ZToxMHB4XFxcXFxcXCI+PHNwYW4gc3R5bGU9XFxcXFxcXCJ0ZXh0LWFsaWduOmxlZnQ7XFxcXFxcXCI+PHNwYW4+UHVibGljIC0g2LnYp9mFPC9zcGFuPjwvc3Bhbj48L3NwYW4+"/>
  <p:tag name="GVDATA18" val="PC9zcGFuPlxcXFxuXFxcIl0sXFxcIkZvb3RlclR5cGVcXFwiOjAsXFxcIkZvb3RlclR5cGVzQWxsb3dlZFxcXCI6WzAsMV0sXFxcIkZvb3RlclVwZGF0ZVR5cGVcXFwiOjEsXFxcIldhdGVybWFya1xcXCI6bnVsbCxcXFwiV2F0ZXJtYXJrRW5hYmxlZFxcXCI6ZmFs"/>
  <p:tag name="GVDATA19" val="c2UsXFxcIlNob3VsZFdyaXRlV2F0ZXJtYXJrXFxcIjpmYWxzZSxcXFwiV2F0ZXJtYXJrVXBkYXRlVHlwZVxcXCI6MCxcXFwiUG93ZXJwb2ludFRpdGxlXFxcIjpcXFwiXFxcIixcXFwiUG93ZXJwb2ludFN1Yml0bGVcXFwiOlxcXCJcXFwifVwiLFwiU3RhdGVcIjpc"/>
  <p:tag name="GVDATA20" val="IntcXFwiRmlyc3RQYWdlRGlmZmVyZW50XFxcIjpmYWxzZSxcXFwiRGlmZmVyZW50T2RkQW5kRXZlblBhZ2VzXFxcIjpmYWxzZSxcXFwiUGFnZUNvdW50XFxcIjo3MSxcXFwiSGVhZGVyTWV0YWRhdGFcXFwiOlxcXCI8c3BhbiBzdHlsZT1cXFxcXFxcImNvbG9yOndo"/>
  <p:tag name="GVDATA21" val="aXRlO1xcXFxcXFwiPjxzcGFuIHN0eWxlPVxcXFxcXFwiZm9udC1zaXplOjFweFxcXFxcXFwiPjxzcGFuIHN0eWxlPVxcXFxcXFwidGV4dC1hbGlnbjpyaWdodDtcXFxcXFxcIj48c3Bhbj5GREMtUHVibGljPC9zcGFuPjwvc3Bhbj48L3NwYW4+PC9zcGFuPlxcXCIs"/>
  <p:tag name="GVDATA22" val="XFxcIlRoaXJkUGFydHlIZWFkZXJNZXRhZGF0YVxcXCI6XFxcIlxcXCIsXFxcIkdWSGVhZGVyRXhpc3RzXFxcIjpmYWxzZSxcXFwiTm9uR1ZIZWFkZXJFeGlzdHNcXFwiOmZhbHNlLFxcXCJGbG9hdGluZ0hlYWRlckV4aXN0c1xcXCI6dHJ1ZSxcXFwiTm9uR1ZIZWFk"/>
  <p:tag name="GVDATA23" val="ZXJTaGFwZUV4aXN0c1xcXCI6ZmFsc2UsXFxcIlRoaXJkUGFydHlIZWFkZXJzXFxcIjpbXSxcXFwiRm9vdGVyTWV0YWRhdGFcXFwiOlxcXCI8c3BhbiBzdHlsZT1cXFxcXFxcImNvbG9yOiMyRkFFODA7XFxcXFxcXCI+PHNwYW4gc3R5bGU9XFxcXFxcXCJmb250LXNp"/>
  <p:tag name="GVDATA24" val="emU6MTBweFxcXFxcXFwiPjxzcGFuIHN0eWxlPVxcXFxcXFwidGV4dC1hbGlnbjpsZWZ0O1xcXFxcXFwiPjxzcGFuPlB1YmxpYyAtINi52KfZhTwvc3Bhbj48L3NwYW4+PC9zcGFuPjwvc3Bhbj5cXFxcblxcXCIsXFxcIlRoaXJkUGFydHlGb290ZXJNZXRhZGF0YVxc"/>
  <p:tag name="GVDATA25" val="XCI6XFxcIlxcXCIsXFxcIkdWRm9vdGVyRXhpc3RzXFxcIjpmYWxzZSxcXFwiTm9uR1ZGb290ZXJFeGlzdHNcXFwiOmZhbHNlLFxcXCJGbG9hdGluZ0Zvb3RlckV4aXN0c1xcXCI6ZmFsc2UsXFxcIk5vbkdWRm9vdGVyU2hhcGVFeGlzdHNcXFwiOmZhbHNlLFxcXCJU"/>
  <p:tag name="GVDATA26" val="aGlyZFBhcnR5Rm9vdGVyc1xcXCI6W10sXFxcIldhdGVybWFya01ldGFkYXRhXFxcIjpudWxsLFxcXCJXYXRlcm1hcmtFeGlzdHNcXFwiOmZhbHNlLFxcXCJQb3dlcnBvaW50VGl0bGVNZXRhZGF0YVxcXCI6XFxcIlxcXCIsXFxcIlBvd2VycG9pbnRTdWJ0aXRsZU1l"/>
  <p:tag name="GVDATA27" val="dGFkYXRhXFxcIjpcXFwiXFxcIixcXFwiVGhpcmRQYXJ0eU1ldGFkYXRhRm91bmRcXFwiOmZhbHNlfVwifSIsInBhcmVudExpbmVJZHMiOiJbXCJiODFjNzAwMy1iMTVlLTQ0YjctYWU0Ny0xYzUzNzJiZTY5MzdcIixcImNkNDk5MzliLWM0ZjMtNDNlZC1hYzY5LTli"/>
  <p:tag name="GVDATA28" val="ZmEyZWJjZDkxN1wiLFwiOGZkNWVkM2YtOTYxMC00ZDczLTg0ZmEtYzI5NGI3MGQ0NDBjXCIsXCJmZDkxYjA0ZS1hOGQwLTRlYzktYjVjNi04YzQ4ZWI4MTgxYmNcIixcIjNlNzVjOGQzLWE0ZjctNDc0Ni1hMzJjLWVmOThiODExYWJjMVwiXSIsIndyaXR0ZW5LZXlz"/>
  <p:tag name="GVDATA29" val="IjoiW1wiZ3Zkb2NpZFwiLFwiRExQVGFnSWQwMVwiLFwiRExQVGFnSWQwMlwiLFwiRExQVGFnSWQwM1wiLFwiQ2xhc3NpZmljYXRpb25UYWdTZXRJZFwiLFwiQ2xhc3NpZmljYXRpb25cIixcIkNvbXBsaWFuY2VUYWdTZXRJZFwiLFwiRmlsZUlkXCIsXCJVc2VySWRc"/>
  <p:tag name="GVDATA30" val="IixcIlRhZ0RhdGVUaW1lXCJdIiwibm9PZkd2RGF0YUVudHJpZXMiOiIyNyIsImxpbmVJZCI6Ijc2NDkwZGNmLTBlYjktNGNjYi1hZDJiLTNhNWIxOTI0M2ZiNyIsInRhZ3NldF9lMTY0MDlhN18xNzAwXzQxNTNfOTA5MF8zOTU1YmMyZjBhZThfY2xhc3NpZmljYXRp"/>
  <p:tag name="GVDATA31" val="b24iOiJQdWJsaWMifQ=="/>
  <p:tag name="GVDATA32" val="(end)"/>
</p:tagLst>
</file>

<file path=ppt/theme/theme1.xml><?xml version="1.0" encoding="utf-8"?>
<a:theme xmlns:a="http://schemas.openxmlformats.org/drawingml/2006/main" name="نسق Office">
  <a:themeElements>
    <a:clrScheme name="مخصص 1">
      <a:dk1>
        <a:srgbClr val="003845"/>
      </a:dk1>
      <a:lt1>
        <a:srgbClr val="F2F2F2"/>
      </a:lt1>
      <a:dk2>
        <a:srgbClr val="5FDDA9"/>
      </a:dk2>
      <a:lt2>
        <a:srgbClr val="D5D5D5"/>
      </a:lt2>
      <a:accent1>
        <a:srgbClr val="13A09F"/>
      </a:accent1>
      <a:accent2>
        <a:srgbClr val="9238FE"/>
      </a:accent2>
      <a:accent3>
        <a:srgbClr val="7F7F7F"/>
      </a:accent3>
      <a:accent4>
        <a:srgbClr val="268CAB"/>
      </a:accent4>
      <a:accent5>
        <a:srgbClr val="62C1D1"/>
      </a:accent5>
      <a:accent6>
        <a:srgbClr val="7258A3"/>
      </a:accent6>
      <a:hlink>
        <a:srgbClr val="5E81C8"/>
      </a:hlink>
      <a:folHlink>
        <a:srgbClr val="31126C"/>
      </a:folHlink>
    </a:clrScheme>
    <a:fontScheme name="مخصص 1">
      <a:majorFont>
        <a:latin typeface="Helvetica Neue W23 for SKY Reg"/>
        <a:ea typeface=""/>
        <a:cs typeface="Helvetica Neue W23 for SKY Reg"/>
      </a:majorFont>
      <a:minorFont>
        <a:latin typeface="Helvetica Neue W23 for SKY Reg"/>
        <a:ea typeface=""/>
        <a:cs typeface="Helvetica Neue W23 for SKY Reg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23087</TotalTime>
  <Words>32</Words>
  <Application>Microsoft Macintosh PowerPoint</Application>
  <PresentationFormat>شاشة عريضة</PresentationFormat>
  <Paragraphs>8</Paragraphs>
  <Slides>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5" baseType="lpstr">
      <vt:lpstr>Arial</vt:lpstr>
      <vt:lpstr>Calibri</vt:lpstr>
      <vt:lpstr>Helvetica Neue W23 for SKY Reg</vt:lpstr>
      <vt:lpstr>نسق Office</vt:lpstr>
      <vt:lpstr>عرض تقديمي في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subject/>
  <dc:creator>Fahad Aljebreen</dc:creator>
  <cp:keywords/>
  <dc:description/>
  <cp:lastModifiedBy>KHOLOUD MOHAMMED</cp:lastModifiedBy>
  <cp:revision>86</cp:revision>
  <dcterms:created xsi:type="dcterms:W3CDTF">2024-10-13T08:58:52Z</dcterms:created>
  <dcterms:modified xsi:type="dcterms:W3CDTF">2025-11-03T09:07:39Z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vdocid">
    <vt:lpwstr>f8f317e4-a1b2-440d-8388-9e4c6cc7e8cd</vt:lpwstr>
  </property>
  <property fmtid="{D5CDD505-2E9C-101B-9397-08002B2CF9AE}" pid="3" name="DLPTagId01">
    <vt:lpwstr>21f1a95851b2-عام - Public</vt:lpwstr>
  </property>
  <property fmtid="{D5CDD505-2E9C-101B-9397-08002B2CF9AE}" pid="4" name="DLPTagId02">
    <vt:lpwstr>FDC-عام - Public</vt:lpwstr>
  </property>
  <property fmtid="{D5CDD505-2E9C-101B-9397-08002B2CF9AE}" pid="5" name="DLPTagId03">
    <vt:lpwstr>FDC-Public</vt:lpwstr>
  </property>
  <property fmtid="{D5CDD505-2E9C-101B-9397-08002B2CF9AE}" pid="6" name="ClassificationTagSetId">
    <vt:lpwstr>e16409a7-1700-4153-9090-3955bc2f0ae8</vt:lpwstr>
  </property>
  <property fmtid="{D5CDD505-2E9C-101B-9397-08002B2CF9AE}" pid="7" name="ComplianceTagSetId">
    <vt:lpwstr>f14fc1f1-8950-40d5-8a29-45909da947d6</vt:lpwstr>
  </property>
  <property fmtid="{D5CDD505-2E9C-101B-9397-08002B2CF9AE}" pid="8" name="FileId">
    <vt:lpwstr>f8f317e4-a1b2-440d-8388-9e4c6cc7e8cd</vt:lpwstr>
  </property>
  <property fmtid="{D5CDD505-2E9C-101B-9397-08002B2CF9AE}" pid="9" name="UserId">
    <vt:lpwstr>Hanan Abdullah Z. Al-Sultan</vt:lpwstr>
  </property>
  <property fmtid="{D5CDD505-2E9C-101B-9397-08002B2CF9AE}" pid="10" name="TagDateTime">
    <vt:lpwstr>1447-05-11T10:41:09Z</vt:lpwstr>
  </property>
  <property fmtid="{D5CDD505-2E9C-101B-9397-08002B2CF9AE}" pid="11" name="GVData">
    <vt:lpwstr>eyJPUyI6IldpbmRvd3MiLCJkb2NJRCI6ImY4ZjMxN2U0LWExYjItNDQwZC04Mzg4LTllNGM2Y2M3ZThjZCIsImRvY1N0YXRlIjoie1wiQ3VycmVudFN0YXRlXCI6XCJ7XFxcIkZpcnN0UGFnZURpZmZlcmVudFxcXCI6ZmFsc2UsXFxcIkRpZmZlcmVudE9kZEFuZEV2</vt:lpwstr>
  </property>
  <property fmtid="{D5CDD505-2E9C-101B-9397-08002B2CF9AE}" pid="12" name="GVData0">
    <vt:lpwstr>ZW5QYWdlc1xcXCI6ZmFsc2UsXFxcIlBhZ2VDb3VudFxcXCI6NzEsXFxcIkhlYWRlck1ldGFkYXRhXFxcIjpcXFwiPHNwYW4gc3R5bGU9XFxcXFxcXCJjb2xvcjp3aGl0ZTtcXFxcXFxcIj48c3BhbiBzdHlsZT1cXFxcXFxcImZvbnQtc2l6ZToxcHhcXFxcXFxcIj48</vt:lpwstr>
  </property>
  <property fmtid="{D5CDD505-2E9C-101B-9397-08002B2CF9AE}" pid="13" name="GVData1">
    <vt:lpwstr>c3BhbiBzdHlsZT1cXFxcXFxcInRleHQtYWxpZ246cmlnaHQ7XFxcXFxcXCI+PHNwYW4+RkRDLVB1YmxpYzwvc3Bhbj48L3NwYW4+PC9zcGFuPjwvc3Bhbj5cXFwiLFxcXCJUaGlyZFBhcnR5SGVhZGVyTWV0YWRhdGFcXFwiOlxcXCJcXFwiLFxcXCJHVkhlYWRlckV4</vt:lpwstr>
  </property>
  <property fmtid="{D5CDD505-2E9C-101B-9397-08002B2CF9AE}" pid="14" name="GVData2">
    <vt:lpwstr>aXN0c1xcXCI6ZmFsc2UsXFxcIk5vbkdWSGVhZGVyRXhpc3RzXFxcIjpmYWxzZSxcXFwiRmxvYXRpbmdIZWFkZXJFeGlzdHNcXFwiOnRydWUsXFxcIk5vbkdWSGVhZGVyU2hhcGVFeGlzdHNcXFwiOmZhbHNlLFxcXCJUaGlyZFBhcnR5SGVhZGVyc1xcXCI6W10sXFxc</vt:lpwstr>
  </property>
  <property fmtid="{D5CDD505-2E9C-101B-9397-08002B2CF9AE}" pid="15" name="GVData3">
    <vt:lpwstr>IkZvb3Rlck1ldGFkYXRhXFxcIjpcXFwiPHNwYW4gc3R5bGU9XFxcXFxcXCJjb2xvcjojMkZBRTgwO1xcXFxcXFwiPjxzcGFuIHN0eWxlPVxcXFxcXFwiZm9udC1zaXplOjEwcHhcXFxcXFxcIj48c3BhbiBzdHlsZT1cXFxcXFxcInRleHQtYWxpZ246bGVmdDtcXFxc</vt:lpwstr>
  </property>
  <property fmtid="{D5CDD505-2E9C-101B-9397-08002B2CF9AE}" pid="16" name="GVData4">
    <vt:lpwstr>XFxcIj48c3Bhbj5QdWJsaWMgLSDYudin2YU8L3NwYW4+PC9zcGFuPjwvc3Bhbj48L3NwYW4+XFxcXG5cXFwiLFxcXCJUaGlyZFBhcnR5Rm9vdGVyTWV0YWRhdGFcXFwiOlxcXCJcXFwiLFxcXCJHVkZvb3RlckV4aXN0c1xcXCI6ZmFsc2UsXFxcIk5vbkdWRm9vdGVy</vt:lpwstr>
  </property>
  <property fmtid="{D5CDD505-2E9C-101B-9397-08002B2CF9AE}" pid="17" name="GVData5">
    <vt:lpwstr>RXhpc3RzXFxcIjpmYWxzZSxcXFwiRmxvYXRpbmdGb290ZXJFeGlzdHNcXFwiOmZhbHNlLFxcXCJOb25HVkZvb3RlclNoYXBlRXhpc3RzXFxcIjpmYWxzZSxcXFwiVGhpcmRQYXJ0eUZvb3RlcnNcXFwiOltdLFxcXCJXYXRlcm1hcmtNZXRhZGF0YVxcXCI6bnVsbCxc</vt:lpwstr>
  </property>
  <property fmtid="{D5CDD505-2E9C-101B-9397-08002B2CF9AE}" pid="18" name="GVData6">
    <vt:lpwstr>XFwiV2F0ZXJtYXJrRXhpc3RzXFxcIjpmYWxzZSxcXFwiUG93ZXJwb2ludFRpdGxlTWV0YWRhdGFcXFwiOlxcXCJcXFwiLFxcXCJQb3dlcnBvaW50U3VidGl0bGVNZXRhZGF0YVxcXCI6XFxcIlxcXCIsXFxcIlRoaXJkUGFydHlNZXRhZGF0YUZvdW5kXFxcIjpmYWxz</vt:lpwstr>
  </property>
  <property fmtid="{D5CDD505-2E9C-101B-9397-08002B2CF9AE}" pid="19" name="GVData7">
    <vt:lpwstr>ZX1cIixcIkhlYWRlclwiOlwiPHNwYW4gc3R5bGU9XFxcImNvbG9yOndoaXRlO1xcXCI+PHNwYW4gc3R5bGU9XFxcImZvbnQtc2l6ZToxcHhcXFwiPjxzcGFuIHN0eWxlPVxcXCJ0ZXh0LWFsaWduOnJpZ2h0O1xcXCI+PHNwYW4+RkRDLVB1YmxpYzwvc3Bhbj48L3Nw</vt:lpwstr>
  </property>
  <property fmtid="{D5CDD505-2E9C-101B-9397-08002B2CF9AE}" pid="20" name="Classification">
    <vt:lpwstr>عام - Public</vt:lpwstr>
  </property>
  <property fmtid="{D5CDD505-2E9C-101B-9397-08002B2CF9AE}" pid="21" name="GVData8">
    <vt:lpwstr>YW4+PC9zcGFuPjwvc3Bhbj5cIixcIkZvb3RlclwiOlwiPHNwYW4gc3R5bGU9XFxcImNvbG9yOiMyRkFFODA7XFxcIj48c3BhbiBzdHlsZT1cXFwiZm9udC1zaXplOjEwcHhcXFwiPjxzcGFuIHN0eWxlPVxcXCJ0ZXh0LWFsaWduOmxlZnQ7XFxcIj48c3Bhbj5QdWJs</vt:lpwstr>
  </property>
  <property fmtid="{D5CDD505-2E9C-101B-9397-08002B2CF9AE}" pid="22" name="GVData9">
    <vt:lpwstr>aWMgLSDYudin2YU8L3NwYW4+PC9zcGFuPjwvc3Bhbj48L3NwYW4+XFxuXCIsXCJPcHRpb25zXCI6XCJ7XFxcIlBvcHVwQ29uZmlndXJhdGlvblxcXCI6e1xcXCJBbHdheXNTaG93UG9wdXBcXFwiOmZhbHNlLFxcXCJFbmZvcmNlSGVhZGVyRm9vdGVyVHlwZVxcXCI6</vt:lpwstr>
  </property>
  <property fmtid="{D5CDD505-2E9C-101B-9397-08002B2CF9AE}" pid="23" name="GVData10">
    <vt:lpwstr>ZmFsc2UsXFxcIkhlYWRlclBsYWNlbWVudFR5cGVcXFwiOjAsXFxcIkZvb3RlclBsYWNlbWVudFR5cGVcXFwiOjAsXFxcIkVuZm9yY2VMYXlvdXRPcHRpb25cXFwiOmZhbHNlLFxcXCJMYXlvdXRPcHRpb25cXFwiOjAsXFxcIlRyaWdnZXJOdW1iZXJcXFwiOjAsXFxc</vt:lpwstr>
  </property>
  <property fmtid="{D5CDD505-2E9C-101B-9397-08002B2CF9AE}" pid="24" name="GVData11">
    <vt:lpwstr>IkZyb21JbmRleFxcXCI6MCxcXFwiVG9JbmRleFxcXCI6MCxcXFwiRW5mb3JjZU92ZXJ3cml0ZU9wdGlvblxcXCI6ZmFsc2UsXFxcIk92ZXJ3cml0ZU9wdGlvblxcXCI6XFxcIm92ZXJ3cml0ZVxcXCJ9LFxcXCJIZWFkZXJFbmFibGVkXFxcIjp0cnVlLFxcXCJIZWFk</vt:lpwstr>
  </property>
  <property fmtid="{D5CDD505-2E9C-101B-9397-08002B2CF9AE}" pid="25" name="GVData12">
    <vt:lpwstr>ZXJcXFwiOlxcXCI8c3BhbiBzdHlsZT1cXFxcXFxcImNvbG9yOndoaXRlO1xcXFxcXFwiPjxzcGFuIHN0eWxlPVxcXFxcXFwiZm9udC1zaXplOjFweFxcXFxcXFwiPjxzcGFuIHN0eWxlPVxcXFxcXFwidGV4dC1hbGlnbjpyaWdodDtcXFxcXFxcIj48c3Bhbj5GREMt</vt:lpwstr>
  </property>
  <property fmtid="{D5CDD505-2E9C-101B-9397-08002B2CF9AE}" pid="26" name="GVData13">
    <vt:lpwstr>UHVibGljPC9zcGFuPjwvc3Bhbj48L3NwYW4+PC9zcGFuPlxcXCIsXFxcIkhlYWRlcnNcXFwiOltcXFwiPHNwYW4gc3R5bGU9XFxcXFxcXCJjb2xvcjp3aGl0ZTtcXFxcXFxcIj48c3BhbiBzdHlsZT1cXFxcXFxcImZvbnQtc2l6ZToxcHhcXFxcXFxcIj48c3BhbiBz</vt:lpwstr>
  </property>
  <property fmtid="{D5CDD505-2E9C-101B-9397-08002B2CF9AE}" pid="27" name="GVData14">
    <vt:lpwstr>dHlsZT1cXFxcXFxcInRleHQtYWxpZ246cmlnaHQ7XFxcXFxcXCI+PHNwYW4+RkRDLVB1YmxpYzwvc3Bhbj48L3NwYW4+PC9zcGFuPjwvc3Bhbj5cXFwiXSxcXFwiSGVhZGVyVHlwZVxcXCI6MSxcXFwiSGVhZGVyVHlwZXNBbGxvd2VkXFxcIjpbMCwxXSxcXFwiSGVh</vt:lpwstr>
  </property>
  <property fmtid="{D5CDD505-2E9C-101B-9397-08002B2CF9AE}" pid="28" name="GVData15">
    <vt:lpwstr>ZGVyVXBkYXRlVHlwZVxcXCI6MSxcXFwiRm9vdGVyRW5hYmxlZFxcXCI6dHJ1ZSxcXFwiRm9vdGVyXFxcIjpcXFwiPHNwYW4gc3R5bGU9XFxcXFxcXCJjb2xvcjojMkZBRTgwO1xcXFxcXFwiPjxzcGFuIHN0eWxlPVxcXFxcXFwiZm9udC1zaXplOjEwcHhcXFxcXFxc</vt:lpwstr>
  </property>
  <property fmtid="{D5CDD505-2E9C-101B-9397-08002B2CF9AE}" pid="29" name="GVData16">
    <vt:lpwstr>Ij48c3BhbiBzdHlsZT1cXFxcXFxcInRleHQtYWxpZ246bGVmdDtcXFxcXFxcIj48c3Bhbj5QdWJsaWMgLSDYudin2YU8L3NwYW4+PC9zcGFuPjwvc3Bhbj48L3NwYW4+XFxcXG5cXFwiLFxcXCJGb290ZXJzXFxcIjpbXFxcIjxzcGFuIHN0eWxlPVxcXFxcXFwiY29s</vt:lpwstr>
  </property>
  <property fmtid="{D5CDD505-2E9C-101B-9397-08002B2CF9AE}" pid="30" name="GVData17">
    <vt:lpwstr>b3I6IzJGQUU4MDtcXFxcXFxcIj48c3BhbiBzdHlsZT1cXFxcXFxcImZvbnQtc2l6ZToxMHB4XFxcXFxcXCI+PHNwYW4gc3R5bGU9XFxcXFxcXCJ0ZXh0LWFsaWduOmxlZnQ7XFxcXFxcXCI+PHNwYW4+UHVibGljIC0g2LnYp9mFPC9zcGFuPjwvc3Bhbj48L3NwYW4+</vt:lpwstr>
  </property>
  <property fmtid="{D5CDD505-2E9C-101B-9397-08002B2CF9AE}" pid="31" name="GVData18">
    <vt:lpwstr>PC9zcGFuPlxcXFxuXFxcIl0sXFxcIkZvb3RlclR5cGVcXFwiOjAsXFxcIkZvb3RlclR5cGVzQWxsb3dlZFxcXCI6WzAsMV0sXFxcIkZvb3RlclVwZGF0ZVR5cGVcXFwiOjEsXFxcIldhdGVybWFya1xcXCI6bnVsbCxcXFwiV2F0ZXJtYXJrRW5hYmxlZFxcXCI6ZmFs</vt:lpwstr>
  </property>
  <property fmtid="{D5CDD505-2E9C-101B-9397-08002B2CF9AE}" pid="32" name="GVData19">
    <vt:lpwstr>c2UsXFxcIlNob3VsZFdyaXRlV2F0ZXJtYXJrXFxcIjpmYWxzZSxcXFwiV2F0ZXJtYXJrVXBkYXRlVHlwZVxcXCI6MCxcXFwiUG93ZXJwb2ludFRpdGxlXFxcIjpcXFwiXFxcIixcXFwiUG93ZXJwb2ludFN1Yml0bGVcXFwiOlxcXCJcXFwifVwiLFwiU3RhdGVcIjpc</vt:lpwstr>
  </property>
  <property fmtid="{D5CDD505-2E9C-101B-9397-08002B2CF9AE}" pid="33" name="GVData20">
    <vt:lpwstr>IntcXFwiRmlyc3RQYWdlRGlmZmVyZW50XFxcIjpmYWxzZSxcXFwiRGlmZmVyZW50T2RkQW5kRXZlblBhZ2VzXFxcIjpmYWxzZSxcXFwiUGFnZUNvdW50XFxcIjo3MSxcXFwiSGVhZGVyTWV0YWRhdGFcXFwiOlxcXCI8c3BhbiBzdHlsZT1cXFxcXFxcImNvbG9yOndo</vt:lpwstr>
  </property>
  <property fmtid="{D5CDD505-2E9C-101B-9397-08002B2CF9AE}" pid="34" name="GVData21">
    <vt:lpwstr>aXRlO1xcXFxcXFwiPjxzcGFuIHN0eWxlPVxcXFxcXFwiZm9udC1zaXplOjFweFxcXFxcXFwiPjxzcGFuIHN0eWxlPVxcXFxcXFwidGV4dC1hbGlnbjpyaWdodDtcXFxcXFxcIj48c3Bhbj5GREMtUHVibGljPC9zcGFuPjwvc3Bhbj48L3NwYW4+PC9zcGFuPlxcXCIs</vt:lpwstr>
  </property>
  <property fmtid="{D5CDD505-2E9C-101B-9397-08002B2CF9AE}" pid="35" name="GVData22">
    <vt:lpwstr>XFxcIlRoaXJkUGFydHlIZWFkZXJNZXRhZGF0YVxcXCI6XFxcIlxcXCIsXFxcIkdWSGVhZGVyRXhpc3RzXFxcIjpmYWxzZSxcXFwiTm9uR1ZIZWFkZXJFeGlzdHNcXFwiOmZhbHNlLFxcXCJGbG9hdGluZ0hlYWRlckV4aXN0c1xcXCI6dHJ1ZSxcXFwiTm9uR1ZIZWFk</vt:lpwstr>
  </property>
  <property fmtid="{D5CDD505-2E9C-101B-9397-08002B2CF9AE}" pid="36" name="GVData23">
    <vt:lpwstr>ZXJTaGFwZUV4aXN0c1xcXCI6ZmFsc2UsXFxcIlRoaXJkUGFydHlIZWFkZXJzXFxcIjpbXSxcXFwiRm9vdGVyTWV0YWRhdGFcXFwiOlxcXCI8c3BhbiBzdHlsZT1cXFxcXFxcImNvbG9yOiMyRkFFODA7XFxcXFxcXCI+PHNwYW4gc3R5bGU9XFxcXFxcXCJmb250LXNp</vt:lpwstr>
  </property>
  <property fmtid="{D5CDD505-2E9C-101B-9397-08002B2CF9AE}" pid="37" name="GVData24">
    <vt:lpwstr>emU6MTBweFxcXFxcXFwiPjxzcGFuIHN0eWxlPVxcXFxcXFwidGV4dC1hbGlnbjpsZWZ0O1xcXFxcXFwiPjxzcGFuPlB1YmxpYyAtINi52KfZhTwvc3Bhbj48L3NwYW4+PC9zcGFuPjwvc3Bhbj5cXFxcblxcXCIsXFxcIlRoaXJkUGFydHlGb290ZXJNZXRhZGF0YVxc</vt:lpwstr>
  </property>
  <property fmtid="{D5CDD505-2E9C-101B-9397-08002B2CF9AE}" pid="38" name="GVData25">
    <vt:lpwstr>XCI6XFxcIlxcXCIsXFxcIkdWRm9vdGVyRXhpc3RzXFxcIjpmYWxzZSxcXFwiTm9uR1ZGb290ZXJFeGlzdHNcXFwiOmZhbHNlLFxcXCJGbG9hdGluZ0Zvb3RlckV4aXN0c1xcXCI6ZmFsc2UsXFxcIk5vbkdWRm9vdGVyU2hhcGVFeGlzdHNcXFwiOmZhbHNlLFxcXCJU</vt:lpwstr>
  </property>
  <property fmtid="{D5CDD505-2E9C-101B-9397-08002B2CF9AE}" pid="39" name="GVData26">
    <vt:lpwstr>aGlyZFBhcnR5Rm9vdGVyc1xcXCI6W10sXFxcIldhdGVybWFya01ldGFkYXRhXFxcIjpudWxsLFxcXCJXYXRlcm1hcmtFeGlzdHNcXFwiOmZhbHNlLFxcXCJQb3dlcnBvaW50VGl0bGVNZXRhZGF0YVxcXCI6XFxcIlxcXCIsXFxcIlBvd2VycG9pbnRTdWJ0aXRsZU1l</vt:lpwstr>
  </property>
  <property fmtid="{D5CDD505-2E9C-101B-9397-08002B2CF9AE}" pid="40" name="GVData27">
    <vt:lpwstr>dGFkYXRhXFxcIjpcXFwiXFxcIixcXFwiVGhpcmRQYXJ0eU1ldGFkYXRhRm91bmRcXFwiOmZhbHNlfVwifSIsInBhcmVudExpbmVJZHMiOiJbXCJiODFjNzAwMy1iMTVlLTQ0YjctYWU0Ny0xYzUzNzJiZTY5MzdcIixcImNkNDk5MzliLWM0ZjMtNDNlZC1hYzY5LTli</vt:lpwstr>
  </property>
  <property fmtid="{D5CDD505-2E9C-101B-9397-08002B2CF9AE}" pid="41" name="GVData28">
    <vt:lpwstr>ZmEyZWJjZDkxN1wiLFwiOGZkNWVkM2YtOTYxMC00ZDczLTg0ZmEtYzI5NGI3MGQ0NDBjXCIsXCJmZDkxYjA0ZS1hOGQwLTRlYzktYjVjNi04YzQ4ZWI4MTgxYmNcIixcIjNlNzVjOGQzLWE0ZjctNDc0Ni1hMzJjLWVmOThiODExYWJjMVwiXSIsIndyaXR0ZW5LZXlz</vt:lpwstr>
  </property>
  <property fmtid="{D5CDD505-2E9C-101B-9397-08002B2CF9AE}" pid="42" name="GVData29">
    <vt:lpwstr>IjoiW1wiZ3Zkb2NpZFwiLFwiRExQVGFnSWQwMVwiLFwiRExQVGFnSWQwMlwiLFwiRExQVGFnSWQwM1wiLFwiQ2xhc3NpZmljYXRpb25UYWdTZXRJZFwiLFwiQ2xhc3NpZmljYXRpb25cIixcIkNvbXBsaWFuY2VUYWdTZXRJZFwiLFwiRmlsZUlkXCIsXCJVc2VySWRc</vt:lpwstr>
  </property>
  <property fmtid="{D5CDD505-2E9C-101B-9397-08002B2CF9AE}" pid="43" name="GVData30">
    <vt:lpwstr>IixcIlRhZ0RhdGVUaW1lXCJdIiwibm9PZkd2RGF0YUVudHJpZXMiOiIyNyIsImxpbmVJZCI6Ijc2NDkwZGNmLTBlYjktNGNjYi1hZDJiLTNhNWIxOTI0M2ZiNyIsInRhZ3NldF9lMTY0MDlhN18xNzAwXzQxNTNfOTA5MF8zOTU1YmMyZjBhZThfY2xhc3NpZmljYXRp</vt:lpwstr>
  </property>
  <property fmtid="{D5CDD505-2E9C-101B-9397-08002B2CF9AE}" pid="44" name="GVData31">
    <vt:lpwstr>b24iOiJQdWJsaWMifQ==</vt:lpwstr>
  </property>
  <property fmtid="{D5CDD505-2E9C-101B-9397-08002B2CF9AE}" pid="45" name="GVData32">
    <vt:lpwstr>(end)</vt:lpwstr>
  </property>
</Properties>
</file>